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8" r:id="rId3"/>
    <p:sldId id="289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62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65.png"/><Relationship Id="rId12" Type="http://schemas.openxmlformats.org/officeDocument/2006/relationships/image" Target="../media/image5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0.png"/><Relationship Id="rId5" Type="http://schemas.openxmlformats.org/officeDocument/2006/relationships/image" Target="../media/image46.png"/><Relationship Id="rId10" Type="http://schemas.openxmlformats.org/officeDocument/2006/relationships/image" Target="../media/image66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68.png"/><Relationship Id="rId10" Type="http://schemas.openxmlformats.org/officeDocument/2006/relationships/image" Target="../media/image57.png"/><Relationship Id="rId4" Type="http://schemas.openxmlformats.org/officeDocument/2006/relationships/image" Target="../media/image53.png"/><Relationship Id="rId9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71.png"/><Relationship Id="rId10" Type="http://schemas.openxmlformats.org/officeDocument/2006/relationships/image" Target="../media/image73.png"/><Relationship Id="rId4" Type="http://schemas.openxmlformats.org/officeDocument/2006/relationships/image" Target="../media/image59.png"/><Relationship Id="rId9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Area and Perimeter: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Perimeter of a rectangle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DE8F56-A9FF-4BAC-B04D-BEB5325B192C}"/>
              </a:ext>
            </a:extLst>
          </p:cNvPr>
          <p:cNvSpPr/>
          <p:nvPr/>
        </p:nvSpPr>
        <p:spPr>
          <a:xfrm>
            <a:off x="3375162" y="5038863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8250537-3357-48CE-93F9-A2ABC82EDFDA}"/>
              </a:ext>
            </a:extLst>
          </p:cNvPr>
          <p:cNvSpPr/>
          <p:nvPr/>
        </p:nvSpPr>
        <p:spPr>
          <a:xfrm>
            <a:off x="3374335" y="4094140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27729E-D0F8-4144-9186-2B583B8DA851}"/>
              </a:ext>
            </a:extLst>
          </p:cNvPr>
          <p:cNvSpPr/>
          <p:nvPr/>
        </p:nvSpPr>
        <p:spPr>
          <a:xfrm>
            <a:off x="5650396" y="5038863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35AEAF5-E14A-49DB-8CBC-E6834DF20606}"/>
              </a:ext>
            </a:extLst>
          </p:cNvPr>
          <p:cNvSpPr/>
          <p:nvPr/>
        </p:nvSpPr>
        <p:spPr>
          <a:xfrm>
            <a:off x="3375162" y="4094140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9491B0-3A55-4D6F-A91E-85249758AC90}"/>
              </a:ext>
            </a:extLst>
          </p:cNvPr>
          <p:cNvSpPr/>
          <p:nvPr/>
        </p:nvSpPr>
        <p:spPr>
          <a:xfrm>
            <a:off x="5647081" y="4094139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515D584-5364-4B36-9A08-19AF0D8A6466}"/>
                  </a:ext>
                </a:extLst>
              </p:cNvPr>
              <p:cNvSpPr txBox="1"/>
              <p:nvPr/>
            </p:nvSpPr>
            <p:spPr>
              <a:xfrm>
                <a:off x="4216710" y="5258281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515D584-5364-4B36-9A08-19AF0D8A6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710" y="5258281"/>
                <a:ext cx="594265" cy="307777"/>
              </a:xfrm>
              <a:prstGeom prst="rect">
                <a:avLst/>
              </a:prstGeom>
              <a:blipFill>
                <a:blip r:embed="rId7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1FC4AA-2904-49DF-A496-558D4CBAFCB7}"/>
                  </a:ext>
                </a:extLst>
              </p:cNvPr>
              <p:cNvSpPr txBox="1"/>
              <p:nvPr/>
            </p:nvSpPr>
            <p:spPr>
              <a:xfrm>
                <a:off x="5932014" y="4484697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1FC4AA-2904-49DF-A496-558D4CBAF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014" y="4484697"/>
                <a:ext cx="594265" cy="307777"/>
              </a:xfrm>
              <a:prstGeom prst="rect">
                <a:avLst/>
              </a:prstGeom>
              <a:blipFill>
                <a:blip r:embed="rId8"/>
                <a:stretch>
                  <a:fillRect l="-1020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1D68E23-3A05-44C1-A339-4989C07CB8C5}"/>
              </a:ext>
            </a:extLst>
          </p:cNvPr>
          <p:cNvSpPr/>
          <p:nvPr/>
        </p:nvSpPr>
        <p:spPr>
          <a:xfrm>
            <a:off x="860925" y="216179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545BDF-A8C3-445D-AAB1-A3C396B2DA23}"/>
              </a:ext>
            </a:extLst>
          </p:cNvPr>
          <p:cNvSpPr/>
          <p:nvPr/>
        </p:nvSpPr>
        <p:spPr>
          <a:xfrm>
            <a:off x="860098" y="1217074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61E6D1-8D4D-4174-A1A1-50561A8CAB7F}"/>
              </a:ext>
            </a:extLst>
          </p:cNvPr>
          <p:cNvSpPr/>
          <p:nvPr/>
        </p:nvSpPr>
        <p:spPr>
          <a:xfrm>
            <a:off x="3136159" y="216179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EB3C42-5A2F-48C0-8B3F-50C04C86223D}"/>
              </a:ext>
            </a:extLst>
          </p:cNvPr>
          <p:cNvSpPr/>
          <p:nvPr/>
        </p:nvSpPr>
        <p:spPr>
          <a:xfrm>
            <a:off x="860925" y="121707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81E82F-A75D-48F3-97B4-E8AB38788DEF}"/>
              </a:ext>
            </a:extLst>
          </p:cNvPr>
          <p:cNvSpPr/>
          <p:nvPr/>
        </p:nvSpPr>
        <p:spPr>
          <a:xfrm>
            <a:off x="3132844" y="121707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660CF8-305D-4085-B5B6-9BCFDB9C6B6A}"/>
                  </a:ext>
                </a:extLst>
              </p:cNvPr>
              <p:cNvSpPr txBox="1"/>
              <p:nvPr/>
            </p:nvSpPr>
            <p:spPr>
              <a:xfrm>
                <a:off x="1702473" y="2381215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660CF8-305D-4085-B5B6-9BCFDB9C6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73" y="2381215"/>
                <a:ext cx="736933" cy="307777"/>
              </a:xfrm>
              <a:prstGeom prst="rect">
                <a:avLst/>
              </a:prstGeom>
              <a:blipFill>
                <a:blip r:embed="rId2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6A604C-959D-4D19-B2C8-66DD93F73B95}"/>
                  </a:ext>
                </a:extLst>
              </p:cNvPr>
              <p:cNvSpPr txBox="1"/>
              <p:nvPr/>
            </p:nvSpPr>
            <p:spPr>
              <a:xfrm>
                <a:off x="1702473" y="844314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6A604C-959D-4D19-B2C8-66DD93F73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73" y="844314"/>
                <a:ext cx="736933" cy="307777"/>
              </a:xfrm>
              <a:prstGeom prst="rect">
                <a:avLst/>
              </a:prstGeom>
              <a:blipFill>
                <a:blip r:embed="rId3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3C6B1E-4E1B-499F-BA80-6F583FC0D178}"/>
                  </a:ext>
                </a:extLst>
              </p:cNvPr>
              <p:cNvSpPr txBox="1"/>
              <p:nvPr/>
            </p:nvSpPr>
            <p:spPr>
              <a:xfrm>
                <a:off x="3417777" y="1607631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3C6B1E-4E1B-499F-BA80-6F583FC0D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777" y="1607631"/>
                <a:ext cx="594265" cy="307777"/>
              </a:xfrm>
              <a:prstGeom prst="rect">
                <a:avLst/>
              </a:prstGeom>
              <a:blipFill>
                <a:blip r:embed="rId4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FBF03E-3228-4896-8165-DB17DA1A8AB0}"/>
                  </a:ext>
                </a:extLst>
              </p:cNvPr>
              <p:cNvSpPr txBox="1"/>
              <p:nvPr/>
            </p:nvSpPr>
            <p:spPr>
              <a:xfrm>
                <a:off x="184658" y="1548417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FBF03E-3228-4896-8165-DB17DA1A8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58" y="1548417"/>
                <a:ext cx="594265" cy="307777"/>
              </a:xfrm>
              <a:prstGeom prst="rect">
                <a:avLst/>
              </a:prstGeom>
              <a:blipFill>
                <a:blip r:embed="rId5"/>
                <a:stretch>
                  <a:fillRect l="-918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91DAC5DA-9AB4-4E3D-B3EB-774FA922FF48}"/>
              </a:ext>
            </a:extLst>
          </p:cNvPr>
          <p:cNvSpPr/>
          <p:nvPr/>
        </p:nvSpPr>
        <p:spPr>
          <a:xfrm>
            <a:off x="5572058" y="222311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84574-0F0C-4CD7-943C-B2D24FD5AE6D}"/>
              </a:ext>
            </a:extLst>
          </p:cNvPr>
          <p:cNvSpPr/>
          <p:nvPr/>
        </p:nvSpPr>
        <p:spPr>
          <a:xfrm>
            <a:off x="5571231" y="1278390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FCA059-C649-4460-8BF8-44C09894ADB5}"/>
              </a:ext>
            </a:extLst>
          </p:cNvPr>
          <p:cNvSpPr/>
          <p:nvPr/>
        </p:nvSpPr>
        <p:spPr>
          <a:xfrm>
            <a:off x="7847292" y="222311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7AD96E-23B1-4168-9323-81F135996402}"/>
              </a:ext>
            </a:extLst>
          </p:cNvPr>
          <p:cNvSpPr/>
          <p:nvPr/>
        </p:nvSpPr>
        <p:spPr>
          <a:xfrm>
            <a:off x="5572058" y="127839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72221E-725F-4F2D-B372-8D88105503A2}"/>
              </a:ext>
            </a:extLst>
          </p:cNvPr>
          <p:cNvSpPr/>
          <p:nvPr/>
        </p:nvSpPr>
        <p:spPr>
          <a:xfrm>
            <a:off x="7843977" y="127838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11FA3C-C8DE-413D-AB94-BB01EF3BC91E}"/>
                  </a:ext>
                </a:extLst>
              </p:cNvPr>
              <p:cNvSpPr txBox="1"/>
              <p:nvPr/>
            </p:nvSpPr>
            <p:spPr>
              <a:xfrm>
                <a:off x="6413606" y="2442531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111FA3C-C8DE-413D-AB94-BB01EF3BC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606" y="2442531"/>
                <a:ext cx="594265" cy="307777"/>
              </a:xfrm>
              <a:prstGeom prst="rect">
                <a:avLst/>
              </a:prstGeom>
              <a:blipFill>
                <a:blip r:embed="rId6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EF34A4-9FE3-4DD0-8441-B17F2BA51D92}"/>
                  </a:ext>
                </a:extLst>
              </p:cNvPr>
              <p:cNvSpPr txBox="1"/>
              <p:nvPr/>
            </p:nvSpPr>
            <p:spPr>
              <a:xfrm>
                <a:off x="6413606" y="905630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EF34A4-9FE3-4DD0-8441-B17F2BA51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606" y="905630"/>
                <a:ext cx="594265" cy="307777"/>
              </a:xfrm>
              <a:prstGeom prst="rect">
                <a:avLst/>
              </a:prstGeom>
              <a:blipFill>
                <a:blip r:embed="rId7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8C14D0-BA31-4679-9A30-00894B1A9BF6}"/>
                  </a:ext>
                </a:extLst>
              </p:cNvPr>
              <p:cNvSpPr txBox="1"/>
              <p:nvPr/>
            </p:nvSpPr>
            <p:spPr>
              <a:xfrm>
                <a:off x="8128910" y="1668947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8C14D0-BA31-4679-9A30-00894B1A9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910" y="1668947"/>
                <a:ext cx="594265" cy="307777"/>
              </a:xfrm>
              <a:prstGeom prst="rect">
                <a:avLst/>
              </a:prstGeom>
              <a:blipFill>
                <a:blip r:embed="rId8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71D0DB-37AA-4B7C-930D-0DC4EB8A2B98}"/>
                  </a:ext>
                </a:extLst>
              </p:cNvPr>
              <p:cNvSpPr txBox="1"/>
              <p:nvPr/>
            </p:nvSpPr>
            <p:spPr>
              <a:xfrm>
                <a:off x="4895791" y="1609733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71D0DB-37AA-4B7C-930D-0DC4EB8A2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791" y="1609733"/>
                <a:ext cx="594265" cy="307777"/>
              </a:xfrm>
              <a:prstGeom prst="rect">
                <a:avLst/>
              </a:prstGeom>
              <a:blipFill>
                <a:blip r:embed="rId9"/>
                <a:stretch>
                  <a:fillRect l="-9184" r="-408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60B0A1D4-16BA-4D53-B543-912583D356F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5136872" y="72499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blipFill>
                <a:blip r:embed="rId2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97EA4D-54E4-4207-B513-6990DA9F65BE}"/>
                  </a:ext>
                </a:extLst>
              </p:cNvPr>
              <p:cNvSpPr txBox="1"/>
              <p:nvPr/>
            </p:nvSpPr>
            <p:spPr>
              <a:xfrm>
                <a:off x="1991171" y="192508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97EA4D-54E4-4207-B513-6990DA9F6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92508"/>
                <a:ext cx="594265" cy="307777"/>
              </a:xfrm>
              <a:prstGeom prst="rect">
                <a:avLst/>
              </a:prstGeom>
              <a:blipFill>
                <a:blip r:embed="rId3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blipFill>
                <a:blip r:embed="rId4"/>
                <a:stretch>
                  <a:fillRect l="-1020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E2D6D96-EAC1-4F27-A560-046244D4E40E}"/>
                  </a:ext>
                </a:extLst>
              </p:cNvPr>
              <p:cNvSpPr txBox="1"/>
              <p:nvPr/>
            </p:nvSpPr>
            <p:spPr>
              <a:xfrm>
                <a:off x="473356" y="896611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E2D6D96-EAC1-4F27-A560-046244D4E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56" y="896611"/>
                <a:ext cx="594265" cy="307777"/>
              </a:xfrm>
              <a:prstGeom prst="rect">
                <a:avLst/>
              </a:prstGeom>
              <a:blipFill>
                <a:blip r:embed="rId5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2D7CA0-8B1F-4BF4-8271-A66E8CE3AF6C}"/>
              </a:ext>
            </a:extLst>
          </p:cNvPr>
          <p:cNvSpPr txBox="1"/>
          <p:nvPr/>
        </p:nvSpPr>
        <p:spPr>
          <a:xfrm>
            <a:off x="5133557" y="2895037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594265" cy="307777"/>
              </a:xfrm>
              <a:prstGeom prst="rect">
                <a:avLst/>
              </a:prstGeom>
              <a:blipFill>
                <a:blip r:embed="rId6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blipFill>
                <a:blip r:embed="rId7"/>
                <a:stretch>
                  <a:fillRect l="-1020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436E2A-6F65-40FC-9DD9-6B40C8A71E7B}"/>
              </a:ext>
            </a:extLst>
          </p:cNvPr>
          <p:cNvSpPr txBox="1"/>
          <p:nvPr/>
        </p:nvSpPr>
        <p:spPr>
          <a:xfrm>
            <a:off x="5130242" y="515887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594265" cy="307777"/>
              </a:xfrm>
              <a:prstGeom prst="rect">
                <a:avLst/>
              </a:prstGeom>
              <a:blipFill>
                <a:blip r:embed="rId8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699845" y="538970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845" y="5389705"/>
                <a:ext cx="594265" cy="307777"/>
              </a:xfrm>
              <a:prstGeom prst="rect">
                <a:avLst/>
              </a:prstGeom>
              <a:blipFill>
                <a:blip r:embed="rId9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54DD251A-9004-41D5-A526-8B56F255E8F0}"/>
              </a:ext>
            </a:extLst>
          </p:cNvPr>
          <p:cNvSpPr/>
          <p:nvPr/>
        </p:nvSpPr>
        <p:spPr>
          <a:xfrm>
            <a:off x="1126638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603543-E317-440F-BE92-BAFA16E317A1}"/>
              </a:ext>
            </a:extLst>
          </p:cNvPr>
          <p:cNvSpPr/>
          <p:nvPr/>
        </p:nvSpPr>
        <p:spPr>
          <a:xfrm>
            <a:off x="1125811" y="539401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0ABC83-EF0A-40FE-9E25-E81A87009FAC}"/>
              </a:ext>
            </a:extLst>
          </p:cNvPr>
          <p:cNvSpPr/>
          <p:nvPr/>
        </p:nvSpPr>
        <p:spPr>
          <a:xfrm>
            <a:off x="3401872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B70F790-ED1A-4789-8695-C9817C60980F}"/>
              </a:ext>
            </a:extLst>
          </p:cNvPr>
          <p:cNvSpPr/>
          <p:nvPr/>
        </p:nvSpPr>
        <p:spPr>
          <a:xfrm>
            <a:off x="1126638" y="53940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BBA74D-780D-495A-843E-D95236038C09}"/>
              </a:ext>
            </a:extLst>
          </p:cNvPr>
          <p:cNvSpPr/>
          <p:nvPr/>
        </p:nvSpPr>
        <p:spPr>
          <a:xfrm>
            <a:off x="3398557" y="53940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BB4E85-9AEF-49EB-A1AC-345792604BB4}"/>
              </a:ext>
            </a:extLst>
          </p:cNvPr>
          <p:cNvSpPr/>
          <p:nvPr/>
        </p:nvSpPr>
        <p:spPr>
          <a:xfrm>
            <a:off x="1149623" y="369568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B518AE6-6FB4-4D23-8820-E9FAFEB27B50}"/>
              </a:ext>
            </a:extLst>
          </p:cNvPr>
          <p:cNvSpPr/>
          <p:nvPr/>
        </p:nvSpPr>
        <p:spPr>
          <a:xfrm>
            <a:off x="1148796" y="2750964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963B793-0DBF-4A29-8C1A-687F366835B1}"/>
              </a:ext>
            </a:extLst>
          </p:cNvPr>
          <p:cNvSpPr/>
          <p:nvPr/>
        </p:nvSpPr>
        <p:spPr>
          <a:xfrm>
            <a:off x="3424857" y="369568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624E1F-57FF-461B-A9B2-853A01B154A1}"/>
              </a:ext>
            </a:extLst>
          </p:cNvPr>
          <p:cNvSpPr/>
          <p:nvPr/>
        </p:nvSpPr>
        <p:spPr>
          <a:xfrm>
            <a:off x="1149623" y="275096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FF4043A-FC9A-4CE0-AFD5-CB5B0B315508}"/>
              </a:ext>
            </a:extLst>
          </p:cNvPr>
          <p:cNvSpPr/>
          <p:nvPr/>
        </p:nvSpPr>
        <p:spPr>
          <a:xfrm>
            <a:off x="3421542" y="275096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073231-4359-4466-BC9E-EDA18970D53B}"/>
              </a:ext>
            </a:extLst>
          </p:cNvPr>
          <p:cNvSpPr/>
          <p:nvPr/>
        </p:nvSpPr>
        <p:spPr>
          <a:xfrm>
            <a:off x="1180879" y="5875946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3B6F13-67F6-4FB3-A545-8C64EA961CDA}"/>
              </a:ext>
            </a:extLst>
          </p:cNvPr>
          <p:cNvSpPr/>
          <p:nvPr/>
        </p:nvSpPr>
        <p:spPr>
          <a:xfrm>
            <a:off x="1180052" y="4931223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046BA83-D7E3-438E-9F80-DE764EF819FB}"/>
              </a:ext>
            </a:extLst>
          </p:cNvPr>
          <p:cNvSpPr/>
          <p:nvPr/>
        </p:nvSpPr>
        <p:spPr>
          <a:xfrm>
            <a:off x="3456113" y="5875946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8BEA3E2-BA3C-40AB-A8B8-7D485E43532D}"/>
              </a:ext>
            </a:extLst>
          </p:cNvPr>
          <p:cNvSpPr/>
          <p:nvPr/>
        </p:nvSpPr>
        <p:spPr>
          <a:xfrm>
            <a:off x="1180879" y="493122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2327F5D-A79D-4C0D-9C25-95337115A4D9}"/>
              </a:ext>
            </a:extLst>
          </p:cNvPr>
          <p:cNvSpPr/>
          <p:nvPr/>
        </p:nvSpPr>
        <p:spPr>
          <a:xfrm>
            <a:off x="3452798" y="493122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7CB6A03-BB5E-46D2-AD04-3FAB86ADDF5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5136872" y="72499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blipFill>
                <a:blip r:embed="rId2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blipFill>
                <a:blip r:embed="rId3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2D7CA0-8B1F-4BF4-8271-A66E8CE3AF6C}"/>
              </a:ext>
            </a:extLst>
          </p:cNvPr>
          <p:cNvSpPr txBox="1"/>
          <p:nvPr/>
        </p:nvSpPr>
        <p:spPr>
          <a:xfrm>
            <a:off x="5133557" y="2895037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736933" cy="307777"/>
              </a:xfrm>
              <a:prstGeom prst="rect">
                <a:avLst/>
              </a:prstGeom>
              <a:blipFill>
                <a:blip r:embed="rId4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blipFill>
                <a:blip r:embed="rId5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436E2A-6F65-40FC-9DD9-6B40C8A71E7B}"/>
              </a:ext>
            </a:extLst>
          </p:cNvPr>
          <p:cNvSpPr txBox="1"/>
          <p:nvPr/>
        </p:nvSpPr>
        <p:spPr>
          <a:xfrm>
            <a:off x="5130242" y="515887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78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789832" cy="307777"/>
              </a:xfrm>
              <a:prstGeom prst="rect">
                <a:avLst/>
              </a:prstGeom>
              <a:blipFill>
                <a:blip r:embed="rId6"/>
                <a:stretch>
                  <a:fillRect l="-7752" r="-310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699845" y="5389705"/>
                <a:ext cx="78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845" y="5389705"/>
                <a:ext cx="789832" cy="307777"/>
              </a:xfrm>
              <a:prstGeom prst="rect">
                <a:avLst/>
              </a:prstGeom>
              <a:blipFill>
                <a:blip r:embed="rId7"/>
                <a:stretch>
                  <a:fillRect l="-7752" r="-310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6F0EE7E6-5A98-4136-8E3B-B58F78F52077}"/>
              </a:ext>
            </a:extLst>
          </p:cNvPr>
          <p:cNvSpPr/>
          <p:nvPr/>
        </p:nvSpPr>
        <p:spPr>
          <a:xfrm>
            <a:off x="1230798" y="150999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210C9C-6AF4-4AA9-BCAA-C9F976ECB64A}"/>
              </a:ext>
            </a:extLst>
          </p:cNvPr>
          <p:cNvSpPr/>
          <p:nvPr/>
        </p:nvSpPr>
        <p:spPr>
          <a:xfrm>
            <a:off x="1229971" y="565268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E373C2-7EA2-4EF8-9E99-84067C504A28}"/>
              </a:ext>
            </a:extLst>
          </p:cNvPr>
          <p:cNvSpPr/>
          <p:nvPr/>
        </p:nvSpPr>
        <p:spPr>
          <a:xfrm>
            <a:off x="3506032" y="150999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012B2F4-CFB1-49B0-BC81-6E284F973E86}"/>
              </a:ext>
            </a:extLst>
          </p:cNvPr>
          <p:cNvSpPr/>
          <p:nvPr/>
        </p:nvSpPr>
        <p:spPr>
          <a:xfrm>
            <a:off x="1230798" y="56526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33C095-25A0-476E-98C0-F671F21DAF2F}"/>
              </a:ext>
            </a:extLst>
          </p:cNvPr>
          <p:cNvSpPr/>
          <p:nvPr/>
        </p:nvSpPr>
        <p:spPr>
          <a:xfrm>
            <a:off x="3502717" y="56526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D182B49-BBFB-4E70-A4A3-AD5EAB073BFE}"/>
              </a:ext>
            </a:extLst>
          </p:cNvPr>
          <p:cNvSpPr/>
          <p:nvPr/>
        </p:nvSpPr>
        <p:spPr>
          <a:xfrm>
            <a:off x="1227483" y="372143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7FD775-3D4C-402C-9FBC-248C7E6A4B59}"/>
              </a:ext>
            </a:extLst>
          </p:cNvPr>
          <p:cNvSpPr/>
          <p:nvPr/>
        </p:nvSpPr>
        <p:spPr>
          <a:xfrm>
            <a:off x="1226656" y="2776709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E691A48-F703-46B0-AAD7-FF8ADB51D0B5}"/>
              </a:ext>
            </a:extLst>
          </p:cNvPr>
          <p:cNvSpPr/>
          <p:nvPr/>
        </p:nvSpPr>
        <p:spPr>
          <a:xfrm>
            <a:off x="3502717" y="372143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E8402FF-86CE-4BB1-B4BB-B83950E353ED}"/>
              </a:ext>
            </a:extLst>
          </p:cNvPr>
          <p:cNvSpPr/>
          <p:nvPr/>
        </p:nvSpPr>
        <p:spPr>
          <a:xfrm>
            <a:off x="1227483" y="277670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C3E43C-2287-400F-AB2C-8AE35933042F}"/>
              </a:ext>
            </a:extLst>
          </p:cNvPr>
          <p:cNvSpPr/>
          <p:nvPr/>
        </p:nvSpPr>
        <p:spPr>
          <a:xfrm>
            <a:off x="3499402" y="277670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6F9098-6348-4E4F-B5D3-73A964410754}"/>
              </a:ext>
            </a:extLst>
          </p:cNvPr>
          <p:cNvSpPr/>
          <p:nvPr/>
        </p:nvSpPr>
        <p:spPr>
          <a:xfrm>
            <a:off x="1232060" y="588106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4784FA-EE27-44EC-AF31-9C55C8401ADA}"/>
              </a:ext>
            </a:extLst>
          </p:cNvPr>
          <p:cNvSpPr/>
          <p:nvPr/>
        </p:nvSpPr>
        <p:spPr>
          <a:xfrm>
            <a:off x="1231233" y="4936342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007107A-DFB2-44F2-B231-DD7221C7B6DE}"/>
              </a:ext>
            </a:extLst>
          </p:cNvPr>
          <p:cNvSpPr/>
          <p:nvPr/>
        </p:nvSpPr>
        <p:spPr>
          <a:xfrm>
            <a:off x="3507294" y="588106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F9CFB45-0AB8-4338-8ED3-BBF8C263C5A5}"/>
              </a:ext>
            </a:extLst>
          </p:cNvPr>
          <p:cNvSpPr/>
          <p:nvPr/>
        </p:nvSpPr>
        <p:spPr>
          <a:xfrm>
            <a:off x="1232060" y="493634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D726EE-C58A-45D0-9574-25E439758186}"/>
              </a:ext>
            </a:extLst>
          </p:cNvPr>
          <p:cNvSpPr/>
          <p:nvPr/>
        </p:nvSpPr>
        <p:spPr>
          <a:xfrm>
            <a:off x="3503979" y="493634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8989FD-56A6-4E99-89B0-73D56E96077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5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4B2063-1958-4D88-A7FE-8EBFD9CC9784}"/>
              </a:ext>
            </a:extLst>
          </p:cNvPr>
          <p:cNvSpPr txBox="1"/>
          <p:nvPr/>
        </p:nvSpPr>
        <p:spPr>
          <a:xfrm>
            <a:off x="5136872" y="72499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671209" cy="307777"/>
              </a:xfrm>
              <a:prstGeom prst="rect">
                <a:avLst/>
              </a:prstGeom>
              <a:blipFill>
                <a:blip r:embed="rId2"/>
                <a:stretch>
                  <a:fillRect l="-9091" r="-3636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671209" cy="307777"/>
              </a:xfrm>
              <a:prstGeom prst="rect">
                <a:avLst/>
              </a:prstGeom>
              <a:blipFill>
                <a:blip r:embed="rId3"/>
                <a:stretch>
                  <a:fillRect l="-8182" r="-4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2D7CA0-8B1F-4BF4-8271-A66E8CE3AF6C}"/>
              </a:ext>
            </a:extLst>
          </p:cNvPr>
          <p:cNvSpPr txBox="1"/>
          <p:nvPr/>
        </p:nvSpPr>
        <p:spPr>
          <a:xfrm>
            <a:off x="5133557" y="2895037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671209" cy="307777"/>
              </a:xfrm>
              <a:prstGeom prst="rect">
                <a:avLst/>
              </a:prstGeom>
              <a:blipFill>
                <a:blip r:embed="rId4"/>
                <a:stretch>
                  <a:fillRect l="-8182" r="-4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736933" cy="307777"/>
              </a:xfrm>
              <a:prstGeom prst="rect">
                <a:avLst/>
              </a:prstGeom>
              <a:blipFill>
                <a:blip r:embed="rId5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6436E2A-6F65-40FC-9DD9-6B40C8A71E7B}"/>
              </a:ext>
            </a:extLst>
          </p:cNvPr>
          <p:cNvSpPr txBox="1"/>
          <p:nvPr/>
        </p:nvSpPr>
        <p:spPr>
          <a:xfrm>
            <a:off x="5130242" y="5158873"/>
            <a:ext cx="26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Perimeter =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518411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518411" cy="578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754553" y="5242603"/>
                <a:ext cx="518412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553" y="5242603"/>
                <a:ext cx="518412" cy="5770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BEE27B94-C310-4678-9621-E13246C4F859}"/>
              </a:ext>
            </a:extLst>
          </p:cNvPr>
          <p:cNvSpPr/>
          <p:nvPr/>
        </p:nvSpPr>
        <p:spPr>
          <a:xfrm>
            <a:off x="1209671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C9278D-7886-44F2-BD3D-386960407A91}"/>
              </a:ext>
            </a:extLst>
          </p:cNvPr>
          <p:cNvSpPr/>
          <p:nvPr/>
        </p:nvSpPr>
        <p:spPr>
          <a:xfrm>
            <a:off x="1208844" y="539401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339ED5-B261-486B-8F80-567CAC05F279}"/>
              </a:ext>
            </a:extLst>
          </p:cNvPr>
          <p:cNvSpPr/>
          <p:nvPr/>
        </p:nvSpPr>
        <p:spPr>
          <a:xfrm>
            <a:off x="3484905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6EDE965-0551-4712-868E-10EF2714E65A}"/>
              </a:ext>
            </a:extLst>
          </p:cNvPr>
          <p:cNvSpPr/>
          <p:nvPr/>
        </p:nvSpPr>
        <p:spPr>
          <a:xfrm>
            <a:off x="1209671" y="53940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A705A3-7834-49EE-9584-3B5A8D51A5F2}"/>
              </a:ext>
            </a:extLst>
          </p:cNvPr>
          <p:cNvSpPr/>
          <p:nvPr/>
        </p:nvSpPr>
        <p:spPr>
          <a:xfrm>
            <a:off x="3481590" y="53940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AD8727-7434-4D64-B260-4F6ED8604FF8}"/>
              </a:ext>
            </a:extLst>
          </p:cNvPr>
          <p:cNvSpPr/>
          <p:nvPr/>
        </p:nvSpPr>
        <p:spPr>
          <a:xfrm>
            <a:off x="1227483" y="371225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CCECC4-5D6D-47A3-9751-60BD55F3DFC0}"/>
              </a:ext>
            </a:extLst>
          </p:cNvPr>
          <p:cNvSpPr/>
          <p:nvPr/>
        </p:nvSpPr>
        <p:spPr>
          <a:xfrm>
            <a:off x="1226656" y="2767535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9C93F43-1480-455E-BFCD-5CE5C6991DD7}"/>
              </a:ext>
            </a:extLst>
          </p:cNvPr>
          <p:cNvSpPr/>
          <p:nvPr/>
        </p:nvSpPr>
        <p:spPr>
          <a:xfrm>
            <a:off x="3502717" y="371225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0FB2C8-C6CC-4892-B90F-9D450BBD579D}"/>
              </a:ext>
            </a:extLst>
          </p:cNvPr>
          <p:cNvSpPr/>
          <p:nvPr/>
        </p:nvSpPr>
        <p:spPr>
          <a:xfrm>
            <a:off x="1227483" y="276753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CB867-6A5B-4DA4-8AF5-9D9D7067A704}"/>
              </a:ext>
            </a:extLst>
          </p:cNvPr>
          <p:cNvSpPr/>
          <p:nvPr/>
        </p:nvSpPr>
        <p:spPr>
          <a:xfrm>
            <a:off x="3499402" y="276753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DB4933-D8F0-416C-BE60-35396365A7CA}"/>
              </a:ext>
            </a:extLst>
          </p:cNvPr>
          <p:cNvSpPr/>
          <p:nvPr/>
        </p:nvSpPr>
        <p:spPr>
          <a:xfrm>
            <a:off x="1203041" y="592666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0F0597-3232-4F4D-8CEA-D3EF2DD78577}"/>
              </a:ext>
            </a:extLst>
          </p:cNvPr>
          <p:cNvSpPr/>
          <p:nvPr/>
        </p:nvSpPr>
        <p:spPr>
          <a:xfrm>
            <a:off x="1202214" y="4981946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90EE31-3BA7-4755-B836-0CAE19F92BEE}"/>
              </a:ext>
            </a:extLst>
          </p:cNvPr>
          <p:cNvSpPr/>
          <p:nvPr/>
        </p:nvSpPr>
        <p:spPr>
          <a:xfrm>
            <a:off x="3478275" y="592666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068B1F-FEED-4AA6-82B9-00E2EFA4E3FA}"/>
              </a:ext>
            </a:extLst>
          </p:cNvPr>
          <p:cNvSpPr/>
          <p:nvPr/>
        </p:nvSpPr>
        <p:spPr>
          <a:xfrm>
            <a:off x="1203041" y="4981946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B5BA7A-31E1-4615-90D0-70758B2CA7D3}"/>
              </a:ext>
            </a:extLst>
          </p:cNvPr>
          <p:cNvSpPr/>
          <p:nvPr/>
        </p:nvSpPr>
        <p:spPr>
          <a:xfrm>
            <a:off x="3474960" y="498194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77676F-DDD2-4C88-BC48-30B45111DA3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9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136871" y="724993"/>
                <a:ext cx="3192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71" y="724993"/>
                <a:ext cx="3192119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blipFill>
                <a:blip r:embed="rId3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97EA4D-54E4-4207-B513-6990DA9F65BE}"/>
                  </a:ext>
                </a:extLst>
              </p:cNvPr>
              <p:cNvSpPr txBox="1"/>
              <p:nvPr/>
            </p:nvSpPr>
            <p:spPr>
              <a:xfrm>
                <a:off x="1991171" y="192508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A97EA4D-54E4-4207-B513-6990DA9F6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92508"/>
                <a:ext cx="594265" cy="307777"/>
              </a:xfrm>
              <a:prstGeom prst="rect">
                <a:avLst/>
              </a:prstGeom>
              <a:blipFill>
                <a:blip r:embed="rId4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blipFill>
                <a:blip r:embed="rId5"/>
                <a:stretch>
                  <a:fillRect l="-1020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E2D6D96-EAC1-4F27-A560-046244D4E40E}"/>
                  </a:ext>
                </a:extLst>
              </p:cNvPr>
              <p:cNvSpPr txBox="1"/>
              <p:nvPr/>
            </p:nvSpPr>
            <p:spPr>
              <a:xfrm>
                <a:off x="473356" y="896611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E2D6D96-EAC1-4F27-A560-046244D4E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56" y="896611"/>
                <a:ext cx="594265" cy="307777"/>
              </a:xfrm>
              <a:prstGeom prst="rect">
                <a:avLst/>
              </a:prstGeom>
              <a:blipFill>
                <a:blip r:embed="rId6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/>
              <p:nvPr/>
            </p:nvSpPr>
            <p:spPr>
              <a:xfrm>
                <a:off x="5133556" y="2895037"/>
                <a:ext cx="27779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26 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556" y="2895037"/>
                <a:ext cx="2777991" cy="461665"/>
              </a:xfrm>
              <a:prstGeom prst="rect">
                <a:avLst/>
              </a:prstGeom>
              <a:blipFill>
                <a:blip r:embed="rId7"/>
                <a:stretch>
                  <a:fillRect l="-13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594265" cy="307777"/>
              </a:xfrm>
              <a:prstGeom prst="rect">
                <a:avLst/>
              </a:prstGeom>
              <a:blipFill>
                <a:blip r:embed="rId8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blipFill>
                <a:blip r:embed="rId9"/>
                <a:stretch>
                  <a:fillRect l="-10204" r="-408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/>
              <p:nvPr/>
            </p:nvSpPr>
            <p:spPr>
              <a:xfrm>
                <a:off x="5130241" y="5158873"/>
                <a:ext cx="28293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28 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241" y="5158873"/>
                <a:ext cx="2829333" cy="461665"/>
              </a:xfrm>
              <a:prstGeom prst="rect">
                <a:avLst/>
              </a:prstGeom>
              <a:blipFill>
                <a:blip r:embed="rId10"/>
                <a:stretch>
                  <a:fillRect l="-64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594265" cy="307777"/>
              </a:xfrm>
              <a:prstGeom prst="rect">
                <a:avLst/>
              </a:prstGeom>
              <a:blipFill>
                <a:blip r:embed="rId11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699845" y="538970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845" y="5389705"/>
                <a:ext cx="594265" cy="307777"/>
              </a:xfrm>
              <a:prstGeom prst="rect">
                <a:avLst/>
              </a:prstGeom>
              <a:blipFill>
                <a:blip r:embed="rId12"/>
                <a:stretch>
                  <a:fillRect l="-10309" r="-41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4A9480EE-BB0F-4C8E-A4F6-29EB81414A48}"/>
              </a:ext>
            </a:extLst>
          </p:cNvPr>
          <p:cNvSpPr/>
          <p:nvPr/>
        </p:nvSpPr>
        <p:spPr>
          <a:xfrm>
            <a:off x="1222120" y="154396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8A180A-758E-4FDC-843F-F73CEBFCFED8}"/>
              </a:ext>
            </a:extLst>
          </p:cNvPr>
          <p:cNvSpPr/>
          <p:nvPr/>
        </p:nvSpPr>
        <p:spPr>
          <a:xfrm>
            <a:off x="1221293" y="599245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DFDC64-CB86-4CAD-9F8C-6BE20F97969E}"/>
              </a:ext>
            </a:extLst>
          </p:cNvPr>
          <p:cNvSpPr/>
          <p:nvPr/>
        </p:nvSpPr>
        <p:spPr>
          <a:xfrm>
            <a:off x="3497354" y="154396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C33791-BDC2-4FEB-B112-277D9C23D126}"/>
              </a:ext>
            </a:extLst>
          </p:cNvPr>
          <p:cNvSpPr/>
          <p:nvPr/>
        </p:nvSpPr>
        <p:spPr>
          <a:xfrm>
            <a:off x="1222120" y="59924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FF96C0B-3C10-4571-9995-F81FA66BC886}"/>
              </a:ext>
            </a:extLst>
          </p:cNvPr>
          <p:cNvSpPr/>
          <p:nvPr/>
        </p:nvSpPr>
        <p:spPr>
          <a:xfrm>
            <a:off x="3494039" y="59924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B8FFF3-DF6A-4350-ABBD-A730F3884D5E}"/>
              </a:ext>
            </a:extLst>
          </p:cNvPr>
          <p:cNvSpPr/>
          <p:nvPr/>
        </p:nvSpPr>
        <p:spPr>
          <a:xfrm>
            <a:off x="1149623" y="368003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03757D-7F23-40E7-8CDB-D38926B0B7CC}"/>
              </a:ext>
            </a:extLst>
          </p:cNvPr>
          <p:cNvSpPr/>
          <p:nvPr/>
        </p:nvSpPr>
        <p:spPr>
          <a:xfrm>
            <a:off x="1148796" y="2735310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EAB2D5-9D13-4021-BA78-333AA1B6BADF}"/>
              </a:ext>
            </a:extLst>
          </p:cNvPr>
          <p:cNvSpPr/>
          <p:nvPr/>
        </p:nvSpPr>
        <p:spPr>
          <a:xfrm>
            <a:off x="3424857" y="368003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309B764-E488-44C2-9FB9-3C12A3948A9B}"/>
              </a:ext>
            </a:extLst>
          </p:cNvPr>
          <p:cNvSpPr/>
          <p:nvPr/>
        </p:nvSpPr>
        <p:spPr>
          <a:xfrm>
            <a:off x="1149623" y="273531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D713CD-A201-4DAC-A25D-A74EB76D5C40}"/>
              </a:ext>
            </a:extLst>
          </p:cNvPr>
          <p:cNvSpPr/>
          <p:nvPr/>
        </p:nvSpPr>
        <p:spPr>
          <a:xfrm>
            <a:off x="3421542" y="273530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2BFA24F-2A54-4F5A-8CA5-D7F757DC307B}"/>
              </a:ext>
            </a:extLst>
          </p:cNvPr>
          <p:cNvSpPr/>
          <p:nvPr/>
        </p:nvSpPr>
        <p:spPr>
          <a:xfrm>
            <a:off x="1184425" y="593790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0E44690-3A65-46D7-A8D8-EE1407E942B3}"/>
              </a:ext>
            </a:extLst>
          </p:cNvPr>
          <p:cNvSpPr/>
          <p:nvPr/>
        </p:nvSpPr>
        <p:spPr>
          <a:xfrm>
            <a:off x="1183598" y="4993177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6F8EBA7-6CC9-4E7B-926A-2C39AC6373D2}"/>
              </a:ext>
            </a:extLst>
          </p:cNvPr>
          <p:cNvSpPr/>
          <p:nvPr/>
        </p:nvSpPr>
        <p:spPr>
          <a:xfrm>
            <a:off x="3459659" y="593790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1DC22F-8AC1-4E6C-8E31-5CC8BF0E2030}"/>
              </a:ext>
            </a:extLst>
          </p:cNvPr>
          <p:cNvSpPr/>
          <p:nvPr/>
        </p:nvSpPr>
        <p:spPr>
          <a:xfrm>
            <a:off x="1184425" y="499317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8F342E-E3C9-493D-B36F-C277D23D3852}"/>
              </a:ext>
            </a:extLst>
          </p:cNvPr>
          <p:cNvSpPr/>
          <p:nvPr/>
        </p:nvSpPr>
        <p:spPr>
          <a:xfrm>
            <a:off x="3456344" y="4993176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02F0B68-02AE-475B-A9C7-B09624AF111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1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136871" y="724993"/>
                <a:ext cx="2857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26 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71" y="724993"/>
                <a:ext cx="2857505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594265" cy="307777"/>
              </a:xfrm>
              <a:prstGeom prst="rect">
                <a:avLst/>
              </a:prstGeom>
              <a:blipFill>
                <a:blip r:embed="rId3"/>
                <a:stretch>
                  <a:fillRect l="-10309" r="-41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594265" cy="307777"/>
              </a:xfrm>
              <a:prstGeom prst="rect">
                <a:avLst/>
              </a:prstGeom>
              <a:blipFill>
                <a:blip r:embed="rId4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/>
              <p:nvPr/>
            </p:nvSpPr>
            <p:spPr>
              <a:xfrm>
                <a:off x="5133557" y="2895037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52 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557" y="2895037"/>
                <a:ext cx="2635528" cy="461665"/>
              </a:xfrm>
              <a:prstGeom prst="rect">
                <a:avLst/>
              </a:prstGeom>
              <a:blipFill>
                <a:blip r:embed="rId5"/>
                <a:stretch>
                  <a:fillRect l="-277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736933" cy="307777"/>
              </a:xfrm>
              <a:prstGeom prst="rect">
                <a:avLst/>
              </a:prstGeom>
              <a:blipFill>
                <a:blip r:embed="rId6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594265" cy="307777"/>
              </a:xfrm>
              <a:prstGeom prst="rect">
                <a:avLst/>
              </a:prstGeom>
              <a:blipFill>
                <a:blip r:embed="rId7"/>
                <a:stretch>
                  <a:fillRect l="-9184" r="-408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/>
              <p:nvPr/>
            </p:nvSpPr>
            <p:spPr>
              <a:xfrm>
                <a:off x="5130242" y="5158873"/>
                <a:ext cx="2781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5.2 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242" y="5158873"/>
                <a:ext cx="2781306" cy="461665"/>
              </a:xfrm>
              <a:prstGeom prst="rect">
                <a:avLst/>
              </a:prstGeom>
              <a:blipFill>
                <a:blip r:embed="rId8"/>
                <a:stretch>
                  <a:fillRect l="-131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78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789832" cy="307777"/>
              </a:xfrm>
              <a:prstGeom prst="rect">
                <a:avLst/>
              </a:prstGeom>
              <a:blipFill>
                <a:blip r:embed="rId9"/>
                <a:stretch>
                  <a:fillRect l="-7752" r="-310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699845" y="5389705"/>
                <a:ext cx="789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845" y="5389705"/>
                <a:ext cx="789832" cy="307777"/>
              </a:xfrm>
              <a:prstGeom prst="rect">
                <a:avLst/>
              </a:prstGeom>
              <a:blipFill>
                <a:blip r:embed="rId10"/>
                <a:stretch>
                  <a:fillRect l="-7752" r="-310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A49AB20B-A52A-4CB8-93BC-A4EBB48AFEE8}"/>
              </a:ext>
            </a:extLst>
          </p:cNvPr>
          <p:cNvSpPr/>
          <p:nvPr/>
        </p:nvSpPr>
        <p:spPr>
          <a:xfrm>
            <a:off x="1149623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786ECC3-DC46-43F4-9C2E-2820DC1BEE3B}"/>
              </a:ext>
            </a:extLst>
          </p:cNvPr>
          <p:cNvSpPr/>
          <p:nvPr/>
        </p:nvSpPr>
        <p:spPr>
          <a:xfrm>
            <a:off x="1148796" y="539401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C0B530-C399-4602-A27A-FF2A342D1541}"/>
              </a:ext>
            </a:extLst>
          </p:cNvPr>
          <p:cNvSpPr/>
          <p:nvPr/>
        </p:nvSpPr>
        <p:spPr>
          <a:xfrm>
            <a:off x="3424857" y="148412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9EB573F-9F7F-434B-8DE6-1EEF395DBB17}"/>
              </a:ext>
            </a:extLst>
          </p:cNvPr>
          <p:cNvSpPr/>
          <p:nvPr/>
        </p:nvSpPr>
        <p:spPr>
          <a:xfrm>
            <a:off x="1149623" y="53940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B5491D-C53A-425A-8BEC-238F47EA3342}"/>
              </a:ext>
            </a:extLst>
          </p:cNvPr>
          <p:cNvSpPr/>
          <p:nvPr/>
        </p:nvSpPr>
        <p:spPr>
          <a:xfrm>
            <a:off x="3421542" y="539400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B9839CD-5390-4E92-904A-38611C80553C}"/>
              </a:ext>
            </a:extLst>
          </p:cNvPr>
          <p:cNvSpPr/>
          <p:nvPr/>
        </p:nvSpPr>
        <p:spPr>
          <a:xfrm>
            <a:off x="1149623" y="368003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88D5BB-E694-4F1E-B935-E79B6E8CC824}"/>
              </a:ext>
            </a:extLst>
          </p:cNvPr>
          <p:cNvSpPr/>
          <p:nvPr/>
        </p:nvSpPr>
        <p:spPr>
          <a:xfrm>
            <a:off x="1148796" y="2735312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006A79-9B5E-43A3-8FE1-55B2115DA8B2}"/>
              </a:ext>
            </a:extLst>
          </p:cNvPr>
          <p:cNvSpPr/>
          <p:nvPr/>
        </p:nvSpPr>
        <p:spPr>
          <a:xfrm>
            <a:off x="3424857" y="368003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D35B06-262C-44B3-B074-8B71F242EC44}"/>
              </a:ext>
            </a:extLst>
          </p:cNvPr>
          <p:cNvSpPr/>
          <p:nvPr/>
        </p:nvSpPr>
        <p:spPr>
          <a:xfrm>
            <a:off x="1149623" y="273531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824A540-56C5-48E5-90ED-984EFCFB32AB}"/>
              </a:ext>
            </a:extLst>
          </p:cNvPr>
          <p:cNvSpPr/>
          <p:nvPr/>
        </p:nvSpPr>
        <p:spPr>
          <a:xfrm>
            <a:off x="3421542" y="273531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0F56ED-A337-4DC6-B420-3A54644D85B9}"/>
              </a:ext>
            </a:extLst>
          </p:cNvPr>
          <p:cNvSpPr/>
          <p:nvPr/>
        </p:nvSpPr>
        <p:spPr>
          <a:xfrm>
            <a:off x="1139678" y="587594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8320FE2-3F6B-4E10-B96F-A3C08AE7E14D}"/>
              </a:ext>
            </a:extLst>
          </p:cNvPr>
          <p:cNvSpPr/>
          <p:nvPr/>
        </p:nvSpPr>
        <p:spPr>
          <a:xfrm>
            <a:off x="1138851" y="4931222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3AEB8A-F7DC-43F4-B948-77113EC698A2}"/>
              </a:ext>
            </a:extLst>
          </p:cNvPr>
          <p:cNvSpPr/>
          <p:nvPr/>
        </p:nvSpPr>
        <p:spPr>
          <a:xfrm>
            <a:off x="3414912" y="587594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5FC92-729F-4CD4-A46C-AC1E7AA90D5D}"/>
              </a:ext>
            </a:extLst>
          </p:cNvPr>
          <p:cNvSpPr/>
          <p:nvPr/>
        </p:nvSpPr>
        <p:spPr>
          <a:xfrm>
            <a:off x="1139678" y="4931222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6F52453-7941-436C-ACC4-F23D8511CBE0}"/>
              </a:ext>
            </a:extLst>
          </p:cNvPr>
          <p:cNvSpPr/>
          <p:nvPr/>
        </p:nvSpPr>
        <p:spPr>
          <a:xfrm>
            <a:off x="3411597" y="4931221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50CA4B-6BC1-4397-9695-625A0A8E1D3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6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B3929B7-4E4F-475E-96D8-78D09454C45E}"/>
              </a:ext>
            </a:extLst>
          </p:cNvPr>
          <p:cNvSpPr/>
          <p:nvPr/>
        </p:nvSpPr>
        <p:spPr>
          <a:xfrm>
            <a:off x="1149623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/>
              <p:nvPr/>
            </p:nvSpPr>
            <p:spPr>
              <a:xfrm>
                <a:off x="5136871" y="724993"/>
                <a:ext cx="2857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5.2 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4B2063-1958-4D88-A7FE-8EBFD9CC9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71" y="724993"/>
                <a:ext cx="2857505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2ED32CFA-6B5A-4926-B583-3D0264E15889}"/>
              </a:ext>
            </a:extLst>
          </p:cNvPr>
          <p:cNvSpPr/>
          <p:nvPr/>
        </p:nvSpPr>
        <p:spPr>
          <a:xfrm>
            <a:off x="1148796" y="56526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76476-66CE-49C3-BDFC-B753F9E2A662}"/>
              </a:ext>
            </a:extLst>
          </p:cNvPr>
          <p:cNvSpPr/>
          <p:nvPr/>
        </p:nvSpPr>
        <p:spPr>
          <a:xfrm>
            <a:off x="3424857" y="150999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37215F-4334-47BC-9839-DA5D3E811E27}"/>
              </a:ext>
            </a:extLst>
          </p:cNvPr>
          <p:cNvSpPr/>
          <p:nvPr/>
        </p:nvSpPr>
        <p:spPr>
          <a:xfrm>
            <a:off x="1149623" y="56526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C07A56-B956-4019-AFC1-A356206F0CCF}"/>
              </a:ext>
            </a:extLst>
          </p:cNvPr>
          <p:cNvSpPr/>
          <p:nvPr/>
        </p:nvSpPr>
        <p:spPr>
          <a:xfrm>
            <a:off x="3421542" y="56526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/>
              <p:nvPr/>
            </p:nvSpPr>
            <p:spPr>
              <a:xfrm>
                <a:off x="1991171" y="1729409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D350A9-B338-4945-8F6F-94412FDFD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171" y="1729409"/>
                <a:ext cx="671209" cy="307777"/>
              </a:xfrm>
              <a:prstGeom prst="rect">
                <a:avLst/>
              </a:prstGeom>
              <a:blipFill>
                <a:blip r:embed="rId3"/>
                <a:stretch>
                  <a:fillRect l="-9091" r="-3636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/>
              <p:nvPr/>
            </p:nvSpPr>
            <p:spPr>
              <a:xfrm>
                <a:off x="3706475" y="955825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B987B4-86A3-4644-96D8-A1B14737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75" y="955825"/>
                <a:ext cx="671209" cy="307777"/>
              </a:xfrm>
              <a:prstGeom prst="rect">
                <a:avLst/>
              </a:prstGeom>
              <a:blipFill>
                <a:blip r:embed="rId4"/>
                <a:stretch>
                  <a:fillRect l="-8182" r="-4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2A97E689-7176-492E-B373-F09196ED64DE}"/>
              </a:ext>
            </a:extLst>
          </p:cNvPr>
          <p:cNvSpPr/>
          <p:nvPr/>
        </p:nvSpPr>
        <p:spPr>
          <a:xfrm>
            <a:off x="1146308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/>
              <p:nvPr/>
            </p:nvSpPr>
            <p:spPr>
              <a:xfrm>
                <a:off x="5133557" y="2895037"/>
                <a:ext cx="2635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5.2 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12D7CA0-8B1F-4BF4-8271-A66E8CE3A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557" y="2895037"/>
                <a:ext cx="2635528" cy="461665"/>
              </a:xfrm>
              <a:prstGeom prst="rect">
                <a:avLst/>
              </a:prstGeom>
              <a:blipFill>
                <a:blip r:embed="rId5"/>
                <a:stretch>
                  <a:fillRect l="-138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80BD6991-A20C-4EA9-8A7B-36E60F2D0788}"/>
              </a:ext>
            </a:extLst>
          </p:cNvPr>
          <p:cNvSpPr/>
          <p:nvPr/>
        </p:nvSpPr>
        <p:spPr>
          <a:xfrm>
            <a:off x="1145481" y="2735312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583577-8CAB-485F-8BFD-A065E4280EB2}"/>
              </a:ext>
            </a:extLst>
          </p:cNvPr>
          <p:cNvSpPr/>
          <p:nvPr/>
        </p:nvSpPr>
        <p:spPr>
          <a:xfrm>
            <a:off x="3421542" y="3680035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0816A1-D4B8-4C42-8A6A-257B4991909D}"/>
              </a:ext>
            </a:extLst>
          </p:cNvPr>
          <p:cNvSpPr/>
          <p:nvPr/>
        </p:nvSpPr>
        <p:spPr>
          <a:xfrm>
            <a:off x="1146308" y="2735312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C22176-954C-4354-8BA1-BF11864B463D}"/>
              </a:ext>
            </a:extLst>
          </p:cNvPr>
          <p:cNvSpPr/>
          <p:nvPr/>
        </p:nvSpPr>
        <p:spPr>
          <a:xfrm>
            <a:off x="3418227" y="273531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/>
              <p:nvPr/>
            </p:nvSpPr>
            <p:spPr>
              <a:xfrm>
                <a:off x="1987856" y="3899453"/>
                <a:ext cx="67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1.8 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CB249B4-234D-413C-81AA-C666FA3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56" y="3899453"/>
                <a:ext cx="671209" cy="307777"/>
              </a:xfrm>
              <a:prstGeom prst="rect">
                <a:avLst/>
              </a:prstGeom>
              <a:blipFill>
                <a:blip r:embed="rId6"/>
                <a:stretch>
                  <a:fillRect l="-8182" r="-4545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/>
              <p:nvPr/>
            </p:nvSpPr>
            <p:spPr>
              <a:xfrm>
                <a:off x="3703160" y="3125869"/>
                <a:ext cx="736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E8D082-CF1C-42C0-822B-98030AF0B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3125869"/>
                <a:ext cx="736933" cy="307777"/>
              </a:xfrm>
              <a:prstGeom prst="rect">
                <a:avLst/>
              </a:prstGeom>
              <a:blipFill>
                <a:blip r:embed="rId7"/>
                <a:stretch>
                  <a:fillRect l="-7438" r="-413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EF1B66D3-4D6D-488E-A557-AB321993BCEC}"/>
              </a:ext>
            </a:extLst>
          </p:cNvPr>
          <p:cNvSpPr/>
          <p:nvPr/>
        </p:nvSpPr>
        <p:spPr>
          <a:xfrm>
            <a:off x="1142993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/>
              <p:nvPr/>
            </p:nvSpPr>
            <p:spPr>
              <a:xfrm>
                <a:off x="5130242" y="5158873"/>
                <a:ext cx="2635528" cy="499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Perimeter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box>
                      <m:box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</m:e>
                    </m:box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6436E2A-6F65-40FC-9DD9-6B40C8A71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242" y="5158873"/>
                <a:ext cx="2635528" cy="499752"/>
              </a:xfrm>
              <a:prstGeom prst="rect">
                <a:avLst/>
              </a:prstGeom>
              <a:blipFill>
                <a:blip r:embed="rId8"/>
                <a:stretch>
                  <a:fillRect t="-8537" b="-20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4DC84B1C-84A3-4EDA-ABDC-60BEB6AA09D6}"/>
              </a:ext>
            </a:extLst>
          </p:cNvPr>
          <p:cNvSpPr/>
          <p:nvPr/>
        </p:nvSpPr>
        <p:spPr>
          <a:xfrm>
            <a:off x="1142166" y="4999148"/>
            <a:ext cx="2395330" cy="10639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8F7F179-4552-4F3F-9E78-AF729FC72867}"/>
              </a:ext>
            </a:extLst>
          </p:cNvPr>
          <p:cNvSpPr/>
          <p:nvPr/>
        </p:nvSpPr>
        <p:spPr>
          <a:xfrm>
            <a:off x="3418227" y="5943871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E06553-C731-4CC0-A462-8ABCD17B44F1}"/>
              </a:ext>
            </a:extLst>
          </p:cNvPr>
          <p:cNvSpPr/>
          <p:nvPr/>
        </p:nvSpPr>
        <p:spPr>
          <a:xfrm>
            <a:off x="1142993" y="4999148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9236B6E-8594-460E-BA08-CD9D93144C45}"/>
              </a:ext>
            </a:extLst>
          </p:cNvPr>
          <p:cNvSpPr/>
          <p:nvPr/>
        </p:nvSpPr>
        <p:spPr>
          <a:xfrm>
            <a:off x="3414912" y="4999147"/>
            <a:ext cx="119269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/>
              <p:nvPr/>
            </p:nvSpPr>
            <p:spPr>
              <a:xfrm>
                <a:off x="1984541" y="6163289"/>
                <a:ext cx="518411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C648ACE-06B1-4E4E-A9A3-729C26E01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41" y="6163289"/>
                <a:ext cx="518411" cy="5781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/>
              <p:nvPr/>
            </p:nvSpPr>
            <p:spPr>
              <a:xfrm>
                <a:off x="3703160" y="5295913"/>
                <a:ext cx="518412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0283E91A-8C1B-4BC0-96E9-B3AA5EA1A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60" y="5295913"/>
                <a:ext cx="518412" cy="577081"/>
              </a:xfrm>
              <a:prstGeom prst="rect">
                <a:avLst/>
              </a:prstGeom>
              <a:blipFill>
                <a:blip r:embed="rId10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8349F2A7-F285-485A-BBA3-878BB61D531A}"/>
              </a:ext>
            </a:extLst>
          </p:cNvPr>
          <p:cNvSpPr/>
          <p:nvPr/>
        </p:nvSpPr>
        <p:spPr>
          <a:xfrm>
            <a:off x="1165110" y="147428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5A0430-F3F0-4697-87B2-09B086F4F112}"/>
              </a:ext>
            </a:extLst>
          </p:cNvPr>
          <p:cNvSpPr/>
          <p:nvPr/>
        </p:nvSpPr>
        <p:spPr>
          <a:xfrm>
            <a:off x="1164283" y="529566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68B80DB-19C8-4DF0-9E3E-369407E346E9}"/>
              </a:ext>
            </a:extLst>
          </p:cNvPr>
          <p:cNvSpPr/>
          <p:nvPr/>
        </p:nvSpPr>
        <p:spPr>
          <a:xfrm>
            <a:off x="3440344" y="1474289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AB11AF-0B3F-410A-8C81-26CB92B2BE2E}"/>
              </a:ext>
            </a:extLst>
          </p:cNvPr>
          <p:cNvSpPr/>
          <p:nvPr/>
        </p:nvSpPr>
        <p:spPr>
          <a:xfrm>
            <a:off x="1165110" y="529566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DB05F1-305D-4E27-A391-95EAE8DBDAD1}"/>
              </a:ext>
            </a:extLst>
          </p:cNvPr>
          <p:cNvSpPr/>
          <p:nvPr/>
        </p:nvSpPr>
        <p:spPr>
          <a:xfrm>
            <a:off x="3437029" y="52956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3DD09E-7C91-4AB8-A5FD-6A7B8778C52B}"/>
              </a:ext>
            </a:extLst>
          </p:cNvPr>
          <p:cNvSpPr/>
          <p:nvPr/>
        </p:nvSpPr>
        <p:spPr>
          <a:xfrm>
            <a:off x="1161795" y="365455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8840CAE-0394-46A0-A269-DD5C0CEA641B}"/>
              </a:ext>
            </a:extLst>
          </p:cNvPr>
          <p:cNvSpPr/>
          <p:nvPr/>
        </p:nvSpPr>
        <p:spPr>
          <a:xfrm>
            <a:off x="1160968" y="2709835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7C34DC-91BC-4319-A08D-AB28FD492FBF}"/>
              </a:ext>
            </a:extLst>
          </p:cNvPr>
          <p:cNvSpPr/>
          <p:nvPr/>
        </p:nvSpPr>
        <p:spPr>
          <a:xfrm>
            <a:off x="3437029" y="3654558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7F62F2-E60B-4AFF-937A-6314B0269BBC}"/>
              </a:ext>
            </a:extLst>
          </p:cNvPr>
          <p:cNvSpPr/>
          <p:nvPr/>
        </p:nvSpPr>
        <p:spPr>
          <a:xfrm>
            <a:off x="1161795" y="2709835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BEED31-8927-4386-9E2A-817B7763EFC2}"/>
              </a:ext>
            </a:extLst>
          </p:cNvPr>
          <p:cNvSpPr/>
          <p:nvPr/>
        </p:nvSpPr>
        <p:spPr>
          <a:xfrm>
            <a:off x="3433714" y="270983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34925CC-1254-441E-8CAC-FF9FE265217D}"/>
              </a:ext>
            </a:extLst>
          </p:cNvPr>
          <p:cNvSpPr/>
          <p:nvPr/>
        </p:nvSpPr>
        <p:spPr>
          <a:xfrm>
            <a:off x="1158480" y="593401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AEDDD7-6A10-41D4-89D8-0F8FD092D0F5}"/>
              </a:ext>
            </a:extLst>
          </p:cNvPr>
          <p:cNvSpPr/>
          <p:nvPr/>
        </p:nvSpPr>
        <p:spPr>
          <a:xfrm>
            <a:off x="1157653" y="4989294"/>
            <a:ext cx="2395330" cy="1063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0A52B29-8385-4CB1-A474-1E8908CDBA51}"/>
              </a:ext>
            </a:extLst>
          </p:cNvPr>
          <p:cNvSpPr/>
          <p:nvPr/>
        </p:nvSpPr>
        <p:spPr>
          <a:xfrm>
            <a:off x="3433714" y="5934017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133C71F-388C-475F-9017-FEF7EA0100D5}"/>
              </a:ext>
            </a:extLst>
          </p:cNvPr>
          <p:cNvSpPr/>
          <p:nvPr/>
        </p:nvSpPr>
        <p:spPr>
          <a:xfrm>
            <a:off x="1158480" y="4989294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8C8E842-F3F4-4F18-8333-AB575C7C1078}"/>
              </a:ext>
            </a:extLst>
          </p:cNvPr>
          <p:cNvSpPr/>
          <p:nvPr/>
        </p:nvSpPr>
        <p:spPr>
          <a:xfrm>
            <a:off x="3430399" y="4989293"/>
            <a:ext cx="119269" cy="1192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CFC82B-FB50-409B-BB2F-7AAFF1AAD73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4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195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Area and Perimeter:  Perimeter of a rectangle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53</cp:revision>
  <dcterms:created xsi:type="dcterms:W3CDTF">2018-01-26T08:52:52Z</dcterms:created>
  <dcterms:modified xsi:type="dcterms:W3CDTF">2018-07-30T10:32:29Z</dcterms:modified>
</cp:coreProperties>
</file>