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01" r:id="rId2"/>
    <p:sldId id="305" r:id="rId3"/>
    <p:sldId id="306" r:id="rId4"/>
    <p:sldId id="307" r:id="rId5"/>
    <p:sldId id="308" r:id="rId6"/>
    <p:sldId id="30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6C50"/>
    <a:srgbClr val="63FD6A"/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006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Probability: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Single event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0F19A01-EC9F-4DC2-B761-8A69F7B8031C}"/>
              </a:ext>
            </a:extLst>
          </p:cNvPr>
          <p:cNvSpPr/>
          <p:nvPr/>
        </p:nvSpPr>
        <p:spPr>
          <a:xfrm>
            <a:off x="3415496" y="4288695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7B91900-692C-4F1D-917C-A585A9EF9771}"/>
              </a:ext>
            </a:extLst>
          </p:cNvPr>
          <p:cNvSpPr/>
          <p:nvPr/>
        </p:nvSpPr>
        <p:spPr>
          <a:xfrm>
            <a:off x="3846192" y="4288695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15F9D01-07E1-44D1-96A1-D36EEA94E2B1}"/>
              </a:ext>
            </a:extLst>
          </p:cNvPr>
          <p:cNvSpPr/>
          <p:nvPr/>
        </p:nvSpPr>
        <p:spPr>
          <a:xfrm>
            <a:off x="4276888" y="4288695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7FAAA05-8283-4A88-B20E-33749019D276}"/>
              </a:ext>
            </a:extLst>
          </p:cNvPr>
          <p:cNvSpPr/>
          <p:nvPr/>
        </p:nvSpPr>
        <p:spPr>
          <a:xfrm>
            <a:off x="4707584" y="4288695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AB86034-38A8-430F-B5D4-1D48F90A4A7F}"/>
              </a:ext>
            </a:extLst>
          </p:cNvPr>
          <p:cNvSpPr/>
          <p:nvPr/>
        </p:nvSpPr>
        <p:spPr>
          <a:xfrm>
            <a:off x="3415496" y="4749208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1B49335-7130-4EF2-B553-97ACB5BF8356}"/>
              </a:ext>
            </a:extLst>
          </p:cNvPr>
          <p:cNvSpPr/>
          <p:nvPr/>
        </p:nvSpPr>
        <p:spPr>
          <a:xfrm>
            <a:off x="3846192" y="4749208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87F6DC7B-E244-419D-959A-059C7BABD0EA}"/>
              </a:ext>
            </a:extLst>
          </p:cNvPr>
          <p:cNvSpPr/>
          <p:nvPr/>
        </p:nvSpPr>
        <p:spPr>
          <a:xfrm>
            <a:off x="4276888" y="4749208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0E256F8-C40E-483E-B0D0-685882C6A5CB}"/>
              </a:ext>
            </a:extLst>
          </p:cNvPr>
          <p:cNvSpPr/>
          <p:nvPr/>
        </p:nvSpPr>
        <p:spPr>
          <a:xfrm>
            <a:off x="4707584" y="4749208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A8B5092-DB8D-477C-A5DC-614B046293C9}"/>
              </a:ext>
            </a:extLst>
          </p:cNvPr>
          <p:cNvSpPr/>
          <p:nvPr/>
        </p:nvSpPr>
        <p:spPr>
          <a:xfrm>
            <a:off x="5122532" y="4288695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3DC1036-F091-4DAF-879D-426F76770D82}"/>
              </a:ext>
            </a:extLst>
          </p:cNvPr>
          <p:cNvSpPr/>
          <p:nvPr/>
        </p:nvSpPr>
        <p:spPr>
          <a:xfrm>
            <a:off x="5122532" y="4749208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C048B9D-4800-4494-8CB4-ADE650EB83DE}"/>
              </a:ext>
            </a:extLst>
          </p:cNvPr>
          <p:cNvSpPr/>
          <p:nvPr/>
        </p:nvSpPr>
        <p:spPr>
          <a:xfrm>
            <a:off x="5522437" y="428247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424288F-2575-4B9D-B393-30B80BF17581}"/>
              </a:ext>
            </a:extLst>
          </p:cNvPr>
          <p:cNvSpPr/>
          <p:nvPr/>
        </p:nvSpPr>
        <p:spPr>
          <a:xfrm>
            <a:off x="5522437" y="474298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8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987AFF6-2B2C-4B38-BFA5-92B93484901A}"/>
              </a:ext>
            </a:extLst>
          </p:cNvPr>
          <p:cNvSpPr txBox="1"/>
          <p:nvPr/>
        </p:nvSpPr>
        <p:spPr>
          <a:xfrm>
            <a:off x="346476" y="1943806"/>
            <a:ext cx="137839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P(yellow) =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F35BFA2-6171-4B54-A5CF-B43DF970BCB5}"/>
              </a:ext>
            </a:extLst>
          </p:cNvPr>
          <p:cNvSpPr/>
          <p:nvPr/>
        </p:nvSpPr>
        <p:spPr>
          <a:xfrm>
            <a:off x="346476" y="84943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2B915F4-1855-4CB6-AE73-7A38ED7D8F85}"/>
              </a:ext>
            </a:extLst>
          </p:cNvPr>
          <p:cNvSpPr/>
          <p:nvPr/>
        </p:nvSpPr>
        <p:spPr>
          <a:xfrm>
            <a:off x="777172" y="84943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FF5EE49-F875-4D82-B7D9-4CD679389244}"/>
              </a:ext>
            </a:extLst>
          </p:cNvPr>
          <p:cNvSpPr/>
          <p:nvPr/>
        </p:nvSpPr>
        <p:spPr>
          <a:xfrm>
            <a:off x="1207868" y="84943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1934378-4CD0-43A8-BEF2-C8BAC1B6B849}"/>
              </a:ext>
            </a:extLst>
          </p:cNvPr>
          <p:cNvSpPr/>
          <p:nvPr/>
        </p:nvSpPr>
        <p:spPr>
          <a:xfrm>
            <a:off x="1638564" y="84943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3733EA9-5E12-4C50-B371-7EEFE6DA9042}"/>
              </a:ext>
            </a:extLst>
          </p:cNvPr>
          <p:cNvSpPr/>
          <p:nvPr/>
        </p:nvSpPr>
        <p:spPr>
          <a:xfrm>
            <a:off x="346476" y="130994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13F1868-56E3-4A85-8393-7411165C2723}"/>
              </a:ext>
            </a:extLst>
          </p:cNvPr>
          <p:cNvSpPr/>
          <p:nvPr/>
        </p:nvSpPr>
        <p:spPr>
          <a:xfrm>
            <a:off x="777172" y="130994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7893A08-90FE-48FE-825D-6DA57BA8318D}"/>
              </a:ext>
            </a:extLst>
          </p:cNvPr>
          <p:cNvSpPr/>
          <p:nvPr/>
        </p:nvSpPr>
        <p:spPr>
          <a:xfrm>
            <a:off x="1207868" y="130994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4A3D710-4821-4E9F-A4BF-3E7778A75E45}"/>
              </a:ext>
            </a:extLst>
          </p:cNvPr>
          <p:cNvSpPr/>
          <p:nvPr/>
        </p:nvSpPr>
        <p:spPr>
          <a:xfrm>
            <a:off x="1638564" y="130994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D2E67C2-50CF-4CDF-A99C-97660B0AB221}"/>
              </a:ext>
            </a:extLst>
          </p:cNvPr>
          <p:cNvSpPr/>
          <p:nvPr/>
        </p:nvSpPr>
        <p:spPr>
          <a:xfrm>
            <a:off x="2053512" y="84943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4D2787B-4707-4213-969B-26EBFAAF25AC}"/>
              </a:ext>
            </a:extLst>
          </p:cNvPr>
          <p:cNvSpPr/>
          <p:nvPr/>
        </p:nvSpPr>
        <p:spPr>
          <a:xfrm>
            <a:off x="2053512" y="130994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7694669-E024-43ED-841E-81D41F9850C4}"/>
              </a:ext>
            </a:extLst>
          </p:cNvPr>
          <p:cNvSpPr/>
          <p:nvPr/>
        </p:nvSpPr>
        <p:spPr>
          <a:xfrm>
            <a:off x="2453417" y="84321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DFADB02-8D70-40A8-BD85-1B85957F27CD}"/>
              </a:ext>
            </a:extLst>
          </p:cNvPr>
          <p:cNvSpPr/>
          <p:nvPr/>
        </p:nvSpPr>
        <p:spPr>
          <a:xfrm>
            <a:off x="2453417" y="130372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42D1749-BBFF-4622-9E07-CC2BCA3E82D8}"/>
              </a:ext>
            </a:extLst>
          </p:cNvPr>
          <p:cNvSpPr txBox="1"/>
          <p:nvPr/>
        </p:nvSpPr>
        <p:spPr>
          <a:xfrm>
            <a:off x="4829050" y="1871096"/>
            <a:ext cx="137839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P(yellow) =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4535C92-AA65-400B-A57A-FB6D2E5415AC}"/>
              </a:ext>
            </a:extLst>
          </p:cNvPr>
          <p:cNvSpPr/>
          <p:nvPr/>
        </p:nvSpPr>
        <p:spPr>
          <a:xfrm>
            <a:off x="4829050" y="77672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8C9D576F-F05D-40AC-8BC3-2F99931C7FDF}"/>
              </a:ext>
            </a:extLst>
          </p:cNvPr>
          <p:cNvSpPr/>
          <p:nvPr/>
        </p:nvSpPr>
        <p:spPr>
          <a:xfrm>
            <a:off x="5259746" y="77672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C929A5CB-075D-4BBA-9EDC-E2835DAFEBF0}"/>
              </a:ext>
            </a:extLst>
          </p:cNvPr>
          <p:cNvSpPr/>
          <p:nvPr/>
        </p:nvSpPr>
        <p:spPr>
          <a:xfrm>
            <a:off x="5690442" y="77672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BE3B5FA-E50C-4FCB-955C-FC4BD53A0006}"/>
              </a:ext>
            </a:extLst>
          </p:cNvPr>
          <p:cNvSpPr/>
          <p:nvPr/>
        </p:nvSpPr>
        <p:spPr>
          <a:xfrm>
            <a:off x="6121138" y="77672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250A4C78-1F58-441C-9DB0-D1289438B280}"/>
              </a:ext>
            </a:extLst>
          </p:cNvPr>
          <p:cNvSpPr/>
          <p:nvPr/>
        </p:nvSpPr>
        <p:spPr>
          <a:xfrm>
            <a:off x="4829050" y="123723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6671E88-9C3F-4337-B819-00D86BF874B1}"/>
              </a:ext>
            </a:extLst>
          </p:cNvPr>
          <p:cNvSpPr/>
          <p:nvPr/>
        </p:nvSpPr>
        <p:spPr>
          <a:xfrm>
            <a:off x="5259746" y="123723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68B492E-9AF7-44DB-B787-F1A8617542A4}"/>
              </a:ext>
            </a:extLst>
          </p:cNvPr>
          <p:cNvSpPr/>
          <p:nvPr/>
        </p:nvSpPr>
        <p:spPr>
          <a:xfrm>
            <a:off x="5690442" y="123723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8C6D11F4-7E56-4D15-BC82-265502DD463F}"/>
              </a:ext>
            </a:extLst>
          </p:cNvPr>
          <p:cNvSpPr/>
          <p:nvPr/>
        </p:nvSpPr>
        <p:spPr>
          <a:xfrm>
            <a:off x="6121138" y="123723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64F65BB-5297-42DA-AE72-B87232623C5A}"/>
              </a:ext>
            </a:extLst>
          </p:cNvPr>
          <p:cNvSpPr/>
          <p:nvPr/>
        </p:nvSpPr>
        <p:spPr>
          <a:xfrm>
            <a:off x="6536086" y="77672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211DDC73-974B-44FF-82FC-8711DB558C52}"/>
              </a:ext>
            </a:extLst>
          </p:cNvPr>
          <p:cNvSpPr/>
          <p:nvPr/>
        </p:nvSpPr>
        <p:spPr>
          <a:xfrm>
            <a:off x="6536086" y="123723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6BF7D26-0F99-41DD-B6D6-F7E5BCA83720}"/>
              </a:ext>
            </a:extLst>
          </p:cNvPr>
          <p:cNvSpPr/>
          <p:nvPr/>
        </p:nvSpPr>
        <p:spPr>
          <a:xfrm>
            <a:off x="6935991" y="77050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188FC67F-50F0-4E14-940A-163FCE91AABE}"/>
              </a:ext>
            </a:extLst>
          </p:cNvPr>
          <p:cNvSpPr/>
          <p:nvPr/>
        </p:nvSpPr>
        <p:spPr>
          <a:xfrm>
            <a:off x="6935991" y="123101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D6F9E0C-A23D-4171-9FF7-CA8D3FFF2EE4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140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3271915" y="556440"/>
            <a:ext cx="137839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P(yellow) =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DA7484A-6708-422D-9A64-17842A69CA8B}"/>
              </a:ext>
            </a:extLst>
          </p:cNvPr>
          <p:cNvSpPr/>
          <p:nvPr/>
        </p:nvSpPr>
        <p:spPr>
          <a:xfrm>
            <a:off x="536713" y="36432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E079EE3-874E-42D7-87BD-4F440BA8DC0D}"/>
              </a:ext>
            </a:extLst>
          </p:cNvPr>
          <p:cNvSpPr/>
          <p:nvPr/>
        </p:nvSpPr>
        <p:spPr>
          <a:xfrm>
            <a:off x="967409" y="36432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2D1B7DC-4852-4906-8FCE-16EDA4932126}"/>
              </a:ext>
            </a:extLst>
          </p:cNvPr>
          <p:cNvSpPr/>
          <p:nvPr/>
        </p:nvSpPr>
        <p:spPr>
          <a:xfrm>
            <a:off x="1398105" y="36432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59A4006-F0F1-492E-8EA4-F17D98FB619F}"/>
              </a:ext>
            </a:extLst>
          </p:cNvPr>
          <p:cNvSpPr/>
          <p:nvPr/>
        </p:nvSpPr>
        <p:spPr>
          <a:xfrm>
            <a:off x="1828801" y="36432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C8D5055-C45D-4F2D-962B-EDDAD23AE268}"/>
              </a:ext>
            </a:extLst>
          </p:cNvPr>
          <p:cNvSpPr/>
          <p:nvPr/>
        </p:nvSpPr>
        <p:spPr>
          <a:xfrm>
            <a:off x="536713" y="82483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E5DA021-0480-40A9-AB8E-0F02EBC355BA}"/>
              </a:ext>
            </a:extLst>
          </p:cNvPr>
          <p:cNvSpPr/>
          <p:nvPr/>
        </p:nvSpPr>
        <p:spPr>
          <a:xfrm>
            <a:off x="967409" y="82483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13EFB12-6C87-4698-B68C-C0B3244B143D}"/>
              </a:ext>
            </a:extLst>
          </p:cNvPr>
          <p:cNvSpPr/>
          <p:nvPr/>
        </p:nvSpPr>
        <p:spPr>
          <a:xfrm>
            <a:off x="1398105" y="82483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27E9957-B967-4BE9-8573-5BAAA5E2552D}"/>
              </a:ext>
            </a:extLst>
          </p:cNvPr>
          <p:cNvSpPr/>
          <p:nvPr/>
        </p:nvSpPr>
        <p:spPr>
          <a:xfrm>
            <a:off x="1828801" y="82483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D225C3B-8849-4FDF-A472-B482725A57F2}"/>
              </a:ext>
            </a:extLst>
          </p:cNvPr>
          <p:cNvSpPr txBox="1"/>
          <p:nvPr/>
        </p:nvSpPr>
        <p:spPr>
          <a:xfrm>
            <a:off x="3271915" y="1931353"/>
            <a:ext cx="137839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P(yellow) =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BBEE9B2A-E366-4184-A161-BD73DD0AC93C}"/>
              </a:ext>
            </a:extLst>
          </p:cNvPr>
          <p:cNvSpPr/>
          <p:nvPr/>
        </p:nvSpPr>
        <p:spPr>
          <a:xfrm>
            <a:off x="536713" y="173923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1B3B3407-3D00-4726-93B3-7CB023EE1D7F}"/>
              </a:ext>
            </a:extLst>
          </p:cNvPr>
          <p:cNvSpPr/>
          <p:nvPr/>
        </p:nvSpPr>
        <p:spPr>
          <a:xfrm>
            <a:off x="967409" y="173923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7B0639B0-A865-485F-9588-BBC94FDA6B0E}"/>
              </a:ext>
            </a:extLst>
          </p:cNvPr>
          <p:cNvSpPr/>
          <p:nvPr/>
        </p:nvSpPr>
        <p:spPr>
          <a:xfrm>
            <a:off x="1398105" y="173923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415BAEA9-97B1-4898-8170-D2C982D77860}"/>
              </a:ext>
            </a:extLst>
          </p:cNvPr>
          <p:cNvSpPr/>
          <p:nvPr/>
        </p:nvSpPr>
        <p:spPr>
          <a:xfrm>
            <a:off x="1828801" y="173923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81CB7DE2-7DD8-4DFE-BC81-FB35E2834CCB}"/>
              </a:ext>
            </a:extLst>
          </p:cNvPr>
          <p:cNvSpPr/>
          <p:nvPr/>
        </p:nvSpPr>
        <p:spPr>
          <a:xfrm>
            <a:off x="536713" y="2199750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A9810170-07DC-4900-A790-E179357F53E3}"/>
              </a:ext>
            </a:extLst>
          </p:cNvPr>
          <p:cNvSpPr/>
          <p:nvPr/>
        </p:nvSpPr>
        <p:spPr>
          <a:xfrm>
            <a:off x="967409" y="2199750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58DDF490-C30B-45A8-98CC-0177A822B22E}"/>
              </a:ext>
            </a:extLst>
          </p:cNvPr>
          <p:cNvSpPr/>
          <p:nvPr/>
        </p:nvSpPr>
        <p:spPr>
          <a:xfrm>
            <a:off x="1398105" y="219975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80095A3F-3A3F-4975-8DCE-015EDA20A460}"/>
              </a:ext>
            </a:extLst>
          </p:cNvPr>
          <p:cNvSpPr/>
          <p:nvPr/>
        </p:nvSpPr>
        <p:spPr>
          <a:xfrm>
            <a:off x="1828801" y="219975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8B2BB34-76AD-43B0-A6C3-D4FA6A4A4A86}"/>
              </a:ext>
            </a:extLst>
          </p:cNvPr>
          <p:cNvSpPr txBox="1"/>
          <p:nvPr/>
        </p:nvSpPr>
        <p:spPr>
          <a:xfrm>
            <a:off x="3271915" y="3205291"/>
            <a:ext cx="137839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P(yellow) =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94A75760-B05C-4EC5-BC37-DF43CE8B6822}"/>
              </a:ext>
            </a:extLst>
          </p:cNvPr>
          <p:cNvSpPr/>
          <p:nvPr/>
        </p:nvSpPr>
        <p:spPr>
          <a:xfrm>
            <a:off x="536713" y="3013175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11088361-4B1F-43A0-A9F3-CAEDD522C04B}"/>
              </a:ext>
            </a:extLst>
          </p:cNvPr>
          <p:cNvSpPr/>
          <p:nvPr/>
        </p:nvSpPr>
        <p:spPr>
          <a:xfrm>
            <a:off x="967409" y="3013175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53C38554-8DC8-446B-970F-2780AA4624B6}"/>
              </a:ext>
            </a:extLst>
          </p:cNvPr>
          <p:cNvSpPr/>
          <p:nvPr/>
        </p:nvSpPr>
        <p:spPr>
          <a:xfrm>
            <a:off x="1398105" y="3013175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D9ACF741-8896-4F37-B8ED-CBB465EBCC64}"/>
              </a:ext>
            </a:extLst>
          </p:cNvPr>
          <p:cNvSpPr/>
          <p:nvPr/>
        </p:nvSpPr>
        <p:spPr>
          <a:xfrm>
            <a:off x="1828801" y="3013175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2C41C145-FEBC-471D-B26F-417F70E2E175}"/>
              </a:ext>
            </a:extLst>
          </p:cNvPr>
          <p:cNvSpPr/>
          <p:nvPr/>
        </p:nvSpPr>
        <p:spPr>
          <a:xfrm>
            <a:off x="536713" y="3473688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BD685E7A-8AE8-4CA6-9EC5-6B8990F7DBE6}"/>
              </a:ext>
            </a:extLst>
          </p:cNvPr>
          <p:cNvSpPr/>
          <p:nvPr/>
        </p:nvSpPr>
        <p:spPr>
          <a:xfrm>
            <a:off x="967409" y="3473688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03B119A7-7A4A-4802-B444-07FA299B284D}"/>
              </a:ext>
            </a:extLst>
          </p:cNvPr>
          <p:cNvSpPr/>
          <p:nvPr/>
        </p:nvSpPr>
        <p:spPr>
          <a:xfrm>
            <a:off x="1828801" y="3473688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82B15B3-E01F-47A8-B7F6-04B8386D0028}"/>
              </a:ext>
            </a:extLst>
          </p:cNvPr>
          <p:cNvSpPr txBox="1"/>
          <p:nvPr/>
        </p:nvSpPr>
        <p:spPr>
          <a:xfrm>
            <a:off x="3271915" y="4580204"/>
            <a:ext cx="137839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P(yellow) =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A7CAFD06-7E2C-4FD4-9D46-C2643BDD37D1}"/>
              </a:ext>
            </a:extLst>
          </p:cNvPr>
          <p:cNvSpPr/>
          <p:nvPr/>
        </p:nvSpPr>
        <p:spPr>
          <a:xfrm>
            <a:off x="536713" y="4388088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D87E7A48-056C-4C04-83C2-2805E357B847}"/>
              </a:ext>
            </a:extLst>
          </p:cNvPr>
          <p:cNvSpPr/>
          <p:nvPr/>
        </p:nvSpPr>
        <p:spPr>
          <a:xfrm>
            <a:off x="967409" y="4388088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10DCFAD0-E5E0-4197-99CB-3DAB0B92E199}"/>
              </a:ext>
            </a:extLst>
          </p:cNvPr>
          <p:cNvSpPr/>
          <p:nvPr/>
        </p:nvSpPr>
        <p:spPr>
          <a:xfrm>
            <a:off x="1828801" y="4388088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E3434141-E90C-4E32-BA66-DA9F2CB2DF40}"/>
              </a:ext>
            </a:extLst>
          </p:cNvPr>
          <p:cNvSpPr/>
          <p:nvPr/>
        </p:nvSpPr>
        <p:spPr>
          <a:xfrm>
            <a:off x="536713" y="4848601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71E7C08B-911E-458B-9FED-FB64F22DF92C}"/>
              </a:ext>
            </a:extLst>
          </p:cNvPr>
          <p:cNvSpPr/>
          <p:nvPr/>
        </p:nvSpPr>
        <p:spPr>
          <a:xfrm>
            <a:off x="967409" y="4848601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4EF7A62B-296D-47CD-8FB8-B8E590D0F8D9}"/>
              </a:ext>
            </a:extLst>
          </p:cNvPr>
          <p:cNvSpPr/>
          <p:nvPr/>
        </p:nvSpPr>
        <p:spPr>
          <a:xfrm>
            <a:off x="1828801" y="4848601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946E1C8-DCA9-45F4-A55A-685F135D26C7}"/>
              </a:ext>
            </a:extLst>
          </p:cNvPr>
          <p:cNvSpPr txBox="1"/>
          <p:nvPr/>
        </p:nvSpPr>
        <p:spPr>
          <a:xfrm>
            <a:off x="3271915" y="5854182"/>
            <a:ext cx="137839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P(yellow) =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A9DE5930-ED41-4872-B74F-F53D1D428313}"/>
              </a:ext>
            </a:extLst>
          </p:cNvPr>
          <p:cNvSpPr/>
          <p:nvPr/>
        </p:nvSpPr>
        <p:spPr>
          <a:xfrm>
            <a:off x="536713" y="5662066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01C83BC0-4022-4300-9B41-1A4F34E52C8F}"/>
              </a:ext>
            </a:extLst>
          </p:cNvPr>
          <p:cNvSpPr/>
          <p:nvPr/>
        </p:nvSpPr>
        <p:spPr>
          <a:xfrm>
            <a:off x="967409" y="5662066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D0016A8D-865B-4484-84A9-1B73E5E1C471}"/>
              </a:ext>
            </a:extLst>
          </p:cNvPr>
          <p:cNvSpPr/>
          <p:nvPr/>
        </p:nvSpPr>
        <p:spPr>
          <a:xfrm>
            <a:off x="536713" y="612257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FAFAC5D9-A136-4458-BC98-0C7043FC6585}"/>
              </a:ext>
            </a:extLst>
          </p:cNvPr>
          <p:cNvSpPr/>
          <p:nvPr/>
        </p:nvSpPr>
        <p:spPr>
          <a:xfrm>
            <a:off x="967409" y="612257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8422DD8-8A20-43F7-B190-8BCD060C21B0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690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3271915" y="2835693"/>
            <a:ext cx="137839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P(yellow) =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DA7484A-6708-422D-9A64-17842A69CA8B}"/>
              </a:ext>
            </a:extLst>
          </p:cNvPr>
          <p:cNvSpPr/>
          <p:nvPr/>
        </p:nvSpPr>
        <p:spPr>
          <a:xfrm>
            <a:off x="536713" y="2790720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E079EE3-874E-42D7-87BD-4F440BA8DC0D}"/>
              </a:ext>
            </a:extLst>
          </p:cNvPr>
          <p:cNvSpPr/>
          <p:nvPr/>
        </p:nvSpPr>
        <p:spPr>
          <a:xfrm>
            <a:off x="967409" y="279072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C8D5055-C45D-4F2D-962B-EDDAD23AE268}"/>
              </a:ext>
            </a:extLst>
          </p:cNvPr>
          <p:cNvSpPr/>
          <p:nvPr/>
        </p:nvSpPr>
        <p:spPr>
          <a:xfrm>
            <a:off x="536713" y="3104090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E5DA021-0480-40A9-AB8E-0F02EBC355BA}"/>
              </a:ext>
            </a:extLst>
          </p:cNvPr>
          <p:cNvSpPr/>
          <p:nvPr/>
        </p:nvSpPr>
        <p:spPr>
          <a:xfrm>
            <a:off x="967409" y="310409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D225C3B-8849-4FDF-A472-B482725A57F2}"/>
              </a:ext>
            </a:extLst>
          </p:cNvPr>
          <p:cNvSpPr txBox="1"/>
          <p:nvPr/>
        </p:nvSpPr>
        <p:spPr>
          <a:xfrm>
            <a:off x="3271915" y="4210606"/>
            <a:ext cx="137839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P(yellow) =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BBEE9B2A-E366-4184-A161-BD73DD0AC93C}"/>
              </a:ext>
            </a:extLst>
          </p:cNvPr>
          <p:cNvSpPr/>
          <p:nvPr/>
        </p:nvSpPr>
        <p:spPr>
          <a:xfrm>
            <a:off x="536713" y="4018490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1B3B3407-3D00-4726-93B3-7CB023EE1D7F}"/>
              </a:ext>
            </a:extLst>
          </p:cNvPr>
          <p:cNvSpPr/>
          <p:nvPr/>
        </p:nvSpPr>
        <p:spPr>
          <a:xfrm>
            <a:off x="967409" y="401849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7B0639B0-A865-485F-9588-BBC94FDA6B0E}"/>
              </a:ext>
            </a:extLst>
          </p:cNvPr>
          <p:cNvSpPr/>
          <p:nvPr/>
        </p:nvSpPr>
        <p:spPr>
          <a:xfrm>
            <a:off x="1398105" y="4018490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415BAEA9-97B1-4898-8170-D2C982D77860}"/>
              </a:ext>
            </a:extLst>
          </p:cNvPr>
          <p:cNvSpPr/>
          <p:nvPr/>
        </p:nvSpPr>
        <p:spPr>
          <a:xfrm>
            <a:off x="1828801" y="401849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81CB7DE2-7DD8-4DFE-BC81-FB35E2834CCB}"/>
              </a:ext>
            </a:extLst>
          </p:cNvPr>
          <p:cNvSpPr/>
          <p:nvPr/>
        </p:nvSpPr>
        <p:spPr>
          <a:xfrm>
            <a:off x="536713" y="4479003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A9810170-07DC-4900-A790-E179357F53E3}"/>
              </a:ext>
            </a:extLst>
          </p:cNvPr>
          <p:cNvSpPr/>
          <p:nvPr/>
        </p:nvSpPr>
        <p:spPr>
          <a:xfrm>
            <a:off x="967409" y="447900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58DDF490-C30B-45A8-98CC-0177A822B22E}"/>
              </a:ext>
            </a:extLst>
          </p:cNvPr>
          <p:cNvSpPr/>
          <p:nvPr/>
        </p:nvSpPr>
        <p:spPr>
          <a:xfrm>
            <a:off x="1398105" y="4479003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8B2BB34-76AD-43B0-A6C3-D4FA6A4A4A86}"/>
              </a:ext>
            </a:extLst>
          </p:cNvPr>
          <p:cNvSpPr txBox="1"/>
          <p:nvPr/>
        </p:nvSpPr>
        <p:spPr>
          <a:xfrm>
            <a:off x="3271915" y="5484544"/>
            <a:ext cx="137839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P(yellow) =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94A75760-B05C-4EC5-BC37-DF43CE8B6822}"/>
              </a:ext>
            </a:extLst>
          </p:cNvPr>
          <p:cNvSpPr/>
          <p:nvPr/>
        </p:nvSpPr>
        <p:spPr>
          <a:xfrm>
            <a:off x="536713" y="5292428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11088361-4B1F-43A0-A9F3-CAEDD522C04B}"/>
              </a:ext>
            </a:extLst>
          </p:cNvPr>
          <p:cNvSpPr/>
          <p:nvPr/>
        </p:nvSpPr>
        <p:spPr>
          <a:xfrm>
            <a:off x="967409" y="5292428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53C38554-8DC8-446B-970F-2780AA4624B6}"/>
              </a:ext>
            </a:extLst>
          </p:cNvPr>
          <p:cNvSpPr/>
          <p:nvPr/>
        </p:nvSpPr>
        <p:spPr>
          <a:xfrm>
            <a:off x="1398105" y="5292428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D9ACF741-8896-4F37-B8ED-CBB465EBCC64}"/>
              </a:ext>
            </a:extLst>
          </p:cNvPr>
          <p:cNvSpPr/>
          <p:nvPr/>
        </p:nvSpPr>
        <p:spPr>
          <a:xfrm>
            <a:off x="1828801" y="5292428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2C41C145-FEBC-471D-B26F-417F70E2E175}"/>
              </a:ext>
            </a:extLst>
          </p:cNvPr>
          <p:cNvSpPr/>
          <p:nvPr/>
        </p:nvSpPr>
        <p:spPr>
          <a:xfrm>
            <a:off x="536713" y="5752941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BD685E7A-8AE8-4CA6-9EC5-6B8990F7DBE6}"/>
              </a:ext>
            </a:extLst>
          </p:cNvPr>
          <p:cNvSpPr/>
          <p:nvPr/>
        </p:nvSpPr>
        <p:spPr>
          <a:xfrm>
            <a:off x="967409" y="5752941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D5962A62-EB22-4852-B61C-B138D3E90E47}"/>
              </a:ext>
            </a:extLst>
          </p:cNvPr>
          <p:cNvSpPr/>
          <p:nvPr/>
        </p:nvSpPr>
        <p:spPr>
          <a:xfrm>
            <a:off x="1398105" y="5752941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03B119A7-7A4A-4802-B444-07FA299B284D}"/>
              </a:ext>
            </a:extLst>
          </p:cNvPr>
          <p:cNvSpPr/>
          <p:nvPr/>
        </p:nvSpPr>
        <p:spPr>
          <a:xfrm>
            <a:off x="1828801" y="5752941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658D37CE-869D-4FC0-946D-F04E1FDCB2CF}"/>
              </a:ext>
            </a:extLst>
          </p:cNvPr>
          <p:cNvSpPr txBox="1"/>
          <p:nvPr/>
        </p:nvSpPr>
        <p:spPr>
          <a:xfrm>
            <a:off x="3271915" y="531589"/>
            <a:ext cx="137839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P(yellow) =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32411A0E-87DF-420A-BD1B-1F8895A827F4}"/>
              </a:ext>
            </a:extLst>
          </p:cNvPr>
          <p:cNvSpPr/>
          <p:nvPr/>
        </p:nvSpPr>
        <p:spPr>
          <a:xfrm>
            <a:off x="536713" y="339473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3FB88845-1A07-4BCD-B52B-E7D49BAD8D89}"/>
              </a:ext>
            </a:extLst>
          </p:cNvPr>
          <p:cNvSpPr/>
          <p:nvPr/>
        </p:nvSpPr>
        <p:spPr>
          <a:xfrm>
            <a:off x="536713" y="799986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22EFFDFC-857E-4647-ACDA-3497A4EDB905}"/>
              </a:ext>
            </a:extLst>
          </p:cNvPr>
          <p:cNvSpPr/>
          <p:nvPr/>
        </p:nvSpPr>
        <p:spPr>
          <a:xfrm>
            <a:off x="1828800" y="447900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FE72231C-F6D2-4FC7-AC01-E2B0A12FCF5A}"/>
              </a:ext>
            </a:extLst>
          </p:cNvPr>
          <p:cNvSpPr/>
          <p:nvPr/>
        </p:nvSpPr>
        <p:spPr>
          <a:xfrm>
            <a:off x="2259497" y="5292428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D529C92E-9AB3-4ADD-80C9-2DA1275A0E4D}"/>
              </a:ext>
            </a:extLst>
          </p:cNvPr>
          <p:cNvSpPr/>
          <p:nvPr/>
        </p:nvSpPr>
        <p:spPr>
          <a:xfrm>
            <a:off x="2259497" y="5752941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FB6E05A-19A2-46E0-A1E5-ED1547046FE5}"/>
              </a:ext>
            </a:extLst>
          </p:cNvPr>
          <p:cNvSpPr txBox="1"/>
          <p:nvPr/>
        </p:nvSpPr>
        <p:spPr>
          <a:xfrm>
            <a:off x="3271915" y="1653776"/>
            <a:ext cx="137839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P(yellow) =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D36511C-F8B3-440C-8590-7AEFBE187170}"/>
              </a:ext>
            </a:extLst>
          </p:cNvPr>
          <p:cNvSpPr/>
          <p:nvPr/>
        </p:nvSpPr>
        <p:spPr>
          <a:xfrm>
            <a:off x="536713" y="1461660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952AF35-3316-45BA-8AD4-03E8EABD67A7}"/>
              </a:ext>
            </a:extLst>
          </p:cNvPr>
          <p:cNvSpPr/>
          <p:nvPr/>
        </p:nvSpPr>
        <p:spPr>
          <a:xfrm>
            <a:off x="967409" y="146166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E41771B0-D669-4459-B9CF-8396F3EC8583}"/>
              </a:ext>
            </a:extLst>
          </p:cNvPr>
          <p:cNvSpPr/>
          <p:nvPr/>
        </p:nvSpPr>
        <p:spPr>
          <a:xfrm>
            <a:off x="536713" y="1922173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9A4FA3F-A542-45E1-B4A1-B11064E34C63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263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3271915" y="409297"/>
                <a:ext cx="2320122" cy="6113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P(yellow) =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den>
                    </m:f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1915" y="409297"/>
                <a:ext cx="2320122" cy="611321"/>
              </a:xfrm>
              <a:prstGeom prst="rect">
                <a:avLst/>
              </a:prstGeom>
              <a:blipFill>
                <a:blip r:embed="rId2"/>
                <a:stretch>
                  <a:fillRect l="-8158" b="-1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>
            <a:extLst>
              <a:ext uri="{FF2B5EF4-FFF2-40B4-BE49-F238E27FC236}">
                <a16:creationId xmlns:a16="http://schemas.microsoft.com/office/drawing/2014/main" id="{ADA7484A-6708-422D-9A64-17842A69CA8B}"/>
              </a:ext>
            </a:extLst>
          </p:cNvPr>
          <p:cNvSpPr/>
          <p:nvPr/>
        </p:nvSpPr>
        <p:spPr>
          <a:xfrm>
            <a:off x="536713" y="36432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E079EE3-874E-42D7-87BD-4F440BA8DC0D}"/>
              </a:ext>
            </a:extLst>
          </p:cNvPr>
          <p:cNvSpPr/>
          <p:nvPr/>
        </p:nvSpPr>
        <p:spPr>
          <a:xfrm>
            <a:off x="967409" y="36432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2D1B7DC-4852-4906-8FCE-16EDA4932126}"/>
              </a:ext>
            </a:extLst>
          </p:cNvPr>
          <p:cNvSpPr/>
          <p:nvPr/>
        </p:nvSpPr>
        <p:spPr>
          <a:xfrm>
            <a:off x="1398105" y="36432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59A4006-F0F1-492E-8EA4-F17D98FB619F}"/>
              </a:ext>
            </a:extLst>
          </p:cNvPr>
          <p:cNvSpPr/>
          <p:nvPr/>
        </p:nvSpPr>
        <p:spPr>
          <a:xfrm>
            <a:off x="1828801" y="36432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C8D5055-C45D-4F2D-962B-EDDAD23AE268}"/>
              </a:ext>
            </a:extLst>
          </p:cNvPr>
          <p:cNvSpPr/>
          <p:nvPr/>
        </p:nvSpPr>
        <p:spPr>
          <a:xfrm>
            <a:off x="536713" y="82483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E5DA021-0480-40A9-AB8E-0F02EBC355BA}"/>
              </a:ext>
            </a:extLst>
          </p:cNvPr>
          <p:cNvSpPr/>
          <p:nvPr/>
        </p:nvSpPr>
        <p:spPr>
          <a:xfrm>
            <a:off x="967409" y="82483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13EFB12-6C87-4698-B68C-C0B3244B143D}"/>
              </a:ext>
            </a:extLst>
          </p:cNvPr>
          <p:cNvSpPr/>
          <p:nvPr/>
        </p:nvSpPr>
        <p:spPr>
          <a:xfrm>
            <a:off x="1398105" y="82483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27E9957-B967-4BE9-8573-5BAAA5E2552D}"/>
              </a:ext>
            </a:extLst>
          </p:cNvPr>
          <p:cNvSpPr/>
          <p:nvPr/>
        </p:nvSpPr>
        <p:spPr>
          <a:xfrm>
            <a:off x="1828801" y="82483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DD225C3B-8849-4FDF-A472-B482725A57F2}"/>
                  </a:ext>
                </a:extLst>
              </p:cNvPr>
              <p:cNvSpPr txBox="1"/>
              <p:nvPr/>
            </p:nvSpPr>
            <p:spPr>
              <a:xfrm>
                <a:off x="3271915" y="1784210"/>
                <a:ext cx="1599605" cy="6154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P(yellow)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den>
                    </m:f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DD225C3B-8849-4FDF-A472-B482725A57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1915" y="1784210"/>
                <a:ext cx="1599605" cy="615425"/>
              </a:xfrm>
              <a:prstGeom prst="rect">
                <a:avLst/>
              </a:prstGeom>
              <a:blipFill>
                <a:blip r:embed="rId3"/>
                <a:stretch>
                  <a:fillRect l="-11832" r="-1145" b="-128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Oval 56">
            <a:extLst>
              <a:ext uri="{FF2B5EF4-FFF2-40B4-BE49-F238E27FC236}">
                <a16:creationId xmlns:a16="http://schemas.microsoft.com/office/drawing/2014/main" id="{BBEE9B2A-E366-4184-A161-BD73DD0AC93C}"/>
              </a:ext>
            </a:extLst>
          </p:cNvPr>
          <p:cNvSpPr/>
          <p:nvPr/>
        </p:nvSpPr>
        <p:spPr>
          <a:xfrm>
            <a:off x="536713" y="173923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1B3B3407-3D00-4726-93B3-7CB023EE1D7F}"/>
              </a:ext>
            </a:extLst>
          </p:cNvPr>
          <p:cNvSpPr/>
          <p:nvPr/>
        </p:nvSpPr>
        <p:spPr>
          <a:xfrm>
            <a:off x="967409" y="173923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7B0639B0-A865-485F-9588-BBC94FDA6B0E}"/>
              </a:ext>
            </a:extLst>
          </p:cNvPr>
          <p:cNvSpPr/>
          <p:nvPr/>
        </p:nvSpPr>
        <p:spPr>
          <a:xfrm>
            <a:off x="1398105" y="173923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415BAEA9-97B1-4898-8170-D2C982D77860}"/>
              </a:ext>
            </a:extLst>
          </p:cNvPr>
          <p:cNvSpPr/>
          <p:nvPr/>
        </p:nvSpPr>
        <p:spPr>
          <a:xfrm>
            <a:off x="1828801" y="173923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81CB7DE2-7DD8-4DFE-BC81-FB35E2834CCB}"/>
              </a:ext>
            </a:extLst>
          </p:cNvPr>
          <p:cNvSpPr/>
          <p:nvPr/>
        </p:nvSpPr>
        <p:spPr>
          <a:xfrm>
            <a:off x="536713" y="2199750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A9810170-07DC-4900-A790-E179357F53E3}"/>
              </a:ext>
            </a:extLst>
          </p:cNvPr>
          <p:cNvSpPr/>
          <p:nvPr/>
        </p:nvSpPr>
        <p:spPr>
          <a:xfrm>
            <a:off x="967409" y="2199750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58DDF490-C30B-45A8-98CC-0177A822B22E}"/>
              </a:ext>
            </a:extLst>
          </p:cNvPr>
          <p:cNvSpPr/>
          <p:nvPr/>
        </p:nvSpPr>
        <p:spPr>
          <a:xfrm>
            <a:off x="1398105" y="219975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80095A3F-3A3F-4975-8DCE-015EDA20A460}"/>
              </a:ext>
            </a:extLst>
          </p:cNvPr>
          <p:cNvSpPr/>
          <p:nvPr/>
        </p:nvSpPr>
        <p:spPr>
          <a:xfrm>
            <a:off x="1828801" y="219975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28B2BB34-76AD-43B0-A6C3-D4FA6A4A4A86}"/>
                  </a:ext>
                </a:extLst>
              </p:cNvPr>
              <p:cNvSpPr txBox="1"/>
              <p:nvPr/>
            </p:nvSpPr>
            <p:spPr>
              <a:xfrm>
                <a:off x="3271915" y="3058148"/>
                <a:ext cx="1599605" cy="6154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P(yellow)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7</m:t>
                        </m:r>
                      </m:den>
                    </m:f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28B2BB34-76AD-43B0-A6C3-D4FA6A4A4A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1915" y="3058148"/>
                <a:ext cx="1599605" cy="615425"/>
              </a:xfrm>
              <a:prstGeom prst="rect">
                <a:avLst/>
              </a:prstGeom>
              <a:blipFill>
                <a:blip r:embed="rId4"/>
                <a:stretch>
                  <a:fillRect l="-11832" r="-1145" b="-128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Oval 65">
            <a:extLst>
              <a:ext uri="{FF2B5EF4-FFF2-40B4-BE49-F238E27FC236}">
                <a16:creationId xmlns:a16="http://schemas.microsoft.com/office/drawing/2014/main" id="{94A75760-B05C-4EC5-BC37-DF43CE8B6822}"/>
              </a:ext>
            </a:extLst>
          </p:cNvPr>
          <p:cNvSpPr/>
          <p:nvPr/>
        </p:nvSpPr>
        <p:spPr>
          <a:xfrm>
            <a:off x="536713" y="3013175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11088361-4B1F-43A0-A9F3-CAEDD522C04B}"/>
              </a:ext>
            </a:extLst>
          </p:cNvPr>
          <p:cNvSpPr/>
          <p:nvPr/>
        </p:nvSpPr>
        <p:spPr>
          <a:xfrm>
            <a:off x="967409" y="3013175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53C38554-8DC8-446B-970F-2780AA4624B6}"/>
              </a:ext>
            </a:extLst>
          </p:cNvPr>
          <p:cNvSpPr/>
          <p:nvPr/>
        </p:nvSpPr>
        <p:spPr>
          <a:xfrm>
            <a:off x="1398105" y="3013175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D9ACF741-8896-4F37-B8ED-CBB465EBCC64}"/>
              </a:ext>
            </a:extLst>
          </p:cNvPr>
          <p:cNvSpPr/>
          <p:nvPr/>
        </p:nvSpPr>
        <p:spPr>
          <a:xfrm>
            <a:off x="1828801" y="3013175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2C41C145-FEBC-471D-B26F-417F70E2E175}"/>
              </a:ext>
            </a:extLst>
          </p:cNvPr>
          <p:cNvSpPr/>
          <p:nvPr/>
        </p:nvSpPr>
        <p:spPr>
          <a:xfrm>
            <a:off x="536713" y="3473688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BD685E7A-8AE8-4CA6-9EC5-6B8990F7DBE6}"/>
              </a:ext>
            </a:extLst>
          </p:cNvPr>
          <p:cNvSpPr/>
          <p:nvPr/>
        </p:nvSpPr>
        <p:spPr>
          <a:xfrm>
            <a:off x="967409" y="3473688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03B119A7-7A4A-4802-B444-07FA299B284D}"/>
              </a:ext>
            </a:extLst>
          </p:cNvPr>
          <p:cNvSpPr/>
          <p:nvPr/>
        </p:nvSpPr>
        <p:spPr>
          <a:xfrm>
            <a:off x="1828801" y="3473688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E82B15B3-E01F-47A8-B7F6-04B8386D0028}"/>
                  </a:ext>
                </a:extLst>
              </p:cNvPr>
              <p:cNvSpPr txBox="1"/>
              <p:nvPr/>
            </p:nvSpPr>
            <p:spPr>
              <a:xfrm>
                <a:off x="3271915" y="4433061"/>
                <a:ext cx="2307298" cy="6119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P(yellow)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E82B15B3-E01F-47A8-B7F6-04B8386D00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1915" y="4433061"/>
                <a:ext cx="2307298" cy="611962"/>
              </a:xfrm>
              <a:prstGeom prst="rect">
                <a:avLst/>
              </a:prstGeom>
              <a:blipFill>
                <a:blip r:embed="rId5"/>
                <a:stretch>
                  <a:fillRect l="-8201" b="-128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Oval 74">
            <a:extLst>
              <a:ext uri="{FF2B5EF4-FFF2-40B4-BE49-F238E27FC236}">
                <a16:creationId xmlns:a16="http://schemas.microsoft.com/office/drawing/2014/main" id="{A7CAFD06-7E2C-4FD4-9D46-C2643BDD37D1}"/>
              </a:ext>
            </a:extLst>
          </p:cNvPr>
          <p:cNvSpPr/>
          <p:nvPr/>
        </p:nvSpPr>
        <p:spPr>
          <a:xfrm>
            <a:off x="536713" y="4388088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D87E7A48-056C-4C04-83C2-2805E357B847}"/>
              </a:ext>
            </a:extLst>
          </p:cNvPr>
          <p:cNvSpPr/>
          <p:nvPr/>
        </p:nvSpPr>
        <p:spPr>
          <a:xfrm>
            <a:off x="967409" y="4388088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10DCFAD0-E5E0-4197-99CB-3DAB0B92E199}"/>
              </a:ext>
            </a:extLst>
          </p:cNvPr>
          <p:cNvSpPr/>
          <p:nvPr/>
        </p:nvSpPr>
        <p:spPr>
          <a:xfrm>
            <a:off x="1828801" y="4388088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E3434141-E90C-4E32-BA66-DA9F2CB2DF40}"/>
              </a:ext>
            </a:extLst>
          </p:cNvPr>
          <p:cNvSpPr/>
          <p:nvPr/>
        </p:nvSpPr>
        <p:spPr>
          <a:xfrm>
            <a:off x="536713" y="4848601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71E7C08B-911E-458B-9FED-FB64F22DF92C}"/>
              </a:ext>
            </a:extLst>
          </p:cNvPr>
          <p:cNvSpPr/>
          <p:nvPr/>
        </p:nvSpPr>
        <p:spPr>
          <a:xfrm>
            <a:off x="967409" y="4848601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4EF7A62B-296D-47CD-8FB8-B8E590D0F8D9}"/>
              </a:ext>
            </a:extLst>
          </p:cNvPr>
          <p:cNvSpPr/>
          <p:nvPr/>
        </p:nvSpPr>
        <p:spPr>
          <a:xfrm>
            <a:off x="1828801" y="4848601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6946E1C8-DCA9-45F4-A55A-685F135D26C7}"/>
                  </a:ext>
                </a:extLst>
              </p:cNvPr>
              <p:cNvSpPr txBox="1"/>
              <p:nvPr/>
            </p:nvSpPr>
            <p:spPr>
              <a:xfrm>
                <a:off x="3271915" y="5707039"/>
                <a:ext cx="2265620" cy="6074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P(yellow)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=1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6946E1C8-DCA9-45F4-A55A-685F135D26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1915" y="5707039"/>
                <a:ext cx="2265620" cy="607474"/>
              </a:xfrm>
              <a:prstGeom prst="rect">
                <a:avLst/>
              </a:prstGeom>
              <a:blipFill>
                <a:blip r:embed="rId6"/>
                <a:stretch>
                  <a:fillRect l="-8356" b="-13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Oval 83">
            <a:extLst>
              <a:ext uri="{FF2B5EF4-FFF2-40B4-BE49-F238E27FC236}">
                <a16:creationId xmlns:a16="http://schemas.microsoft.com/office/drawing/2014/main" id="{A9DE5930-ED41-4872-B74F-F53D1D428313}"/>
              </a:ext>
            </a:extLst>
          </p:cNvPr>
          <p:cNvSpPr/>
          <p:nvPr/>
        </p:nvSpPr>
        <p:spPr>
          <a:xfrm>
            <a:off x="536713" y="5662066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01C83BC0-4022-4300-9B41-1A4F34E52C8F}"/>
              </a:ext>
            </a:extLst>
          </p:cNvPr>
          <p:cNvSpPr/>
          <p:nvPr/>
        </p:nvSpPr>
        <p:spPr>
          <a:xfrm>
            <a:off x="967409" y="5662066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D0016A8D-865B-4484-84A9-1B73E5E1C471}"/>
              </a:ext>
            </a:extLst>
          </p:cNvPr>
          <p:cNvSpPr/>
          <p:nvPr/>
        </p:nvSpPr>
        <p:spPr>
          <a:xfrm>
            <a:off x="536713" y="612257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FAFAC5D9-A136-4458-BC98-0C7043FC6585}"/>
              </a:ext>
            </a:extLst>
          </p:cNvPr>
          <p:cNvSpPr/>
          <p:nvPr/>
        </p:nvSpPr>
        <p:spPr>
          <a:xfrm>
            <a:off x="967409" y="612257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2A1B398-6F0B-4EB5-A785-C81620D6A0E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673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ADA7484A-6708-422D-9A64-17842A69CA8B}"/>
              </a:ext>
            </a:extLst>
          </p:cNvPr>
          <p:cNvSpPr/>
          <p:nvPr/>
        </p:nvSpPr>
        <p:spPr>
          <a:xfrm>
            <a:off x="536713" y="2780211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E079EE3-874E-42D7-87BD-4F440BA8DC0D}"/>
              </a:ext>
            </a:extLst>
          </p:cNvPr>
          <p:cNvSpPr/>
          <p:nvPr/>
        </p:nvSpPr>
        <p:spPr>
          <a:xfrm>
            <a:off x="967409" y="2780211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C8D5055-C45D-4F2D-962B-EDDAD23AE268}"/>
              </a:ext>
            </a:extLst>
          </p:cNvPr>
          <p:cNvSpPr/>
          <p:nvPr/>
        </p:nvSpPr>
        <p:spPr>
          <a:xfrm>
            <a:off x="536713" y="324072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E5DA021-0480-40A9-AB8E-0F02EBC355BA}"/>
              </a:ext>
            </a:extLst>
          </p:cNvPr>
          <p:cNvSpPr/>
          <p:nvPr/>
        </p:nvSpPr>
        <p:spPr>
          <a:xfrm>
            <a:off x="967409" y="324072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BBEE9B2A-E366-4184-A161-BD73DD0AC93C}"/>
              </a:ext>
            </a:extLst>
          </p:cNvPr>
          <p:cNvSpPr/>
          <p:nvPr/>
        </p:nvSpPr>
        <p:spPr>
          <a:xfrm>
            <a:off x="536713" y="415512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1B3B3407-3D00-4726-93B3-7CB023EE1D7F}"/>
              </a:ext>
            </a:extLst>
          </p:cNvPr>
          <p:cNvSpPr/>
          <p:nvPr/>
        </p:nvSpPr>
        <p:spPr>
          <a:xfrm>
            <a:off x="967409" y="415512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7B0639B0-A865-485F-9588-BBC94FDA6B0E}"/>
              </a:ext>
            </a:extLst>
          </p:cNvPr>
          <p:cNvSpPr/>
          <p:nvPr/>
        </p:nvSpPr>
        <p:spPr>
          <a:xfrm>
            <a:off x="1398105" y="415512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415BAEA9-97B1-4898-8170-D2C982D77860}"/>
              </a:ext>
            </a:extLst>
          </p:cNvPr>
          <p:cNvSpPr/>
          <p:nvPr/>
        </p:nvSpPr>
        <p:spPr>
          <a:xfrm>
            <a:off x="1828801" y="415512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81CB7DE2-7DD8-4DFE-BC81-FB35E2834CCB}"/>
              </a:ext>
            </a:extLst>
          </p:cNvPr>
          <p:cNvSpPr/>
          <p:nvPr/>
        </p:nvSpPr>
        <p:spPr>
          <a:xfrm>
            <a:off x="536713" y="461563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A9810170-07DC-4900-A790-E179357F53E3}"/>
              </a:ext>
            </a:extLst>
          </p:cNvPr>
          <p:cNvSpPr/>
          <p:nvPr/>
        </p:nvSpPr>
        <p:spPr>
          <a:xfrm>
            <a:off x="967409" y="461563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58DDF490-C30B-45A8-98CC-0177A822B22E}"/>
              </a:ext>
            </a:extLst>
          </p:cNvPr>
          <p:cNvSpPr/>
          <p:nvPr/>
        </p:nvSpPr>
        <p:spPr>
          <a:xfrm>
            <a:off x="1398105" y="461563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94A75760-B05C-4EC5-BC37-DF43CE8B6822}"/>
              </a:ext>
            </a:extLst>
          </p:cNvPr>
          <p:cNvSpPr/>
          <p:nvPr/>
        </p:nvSpPr>
        <p:spPr>
          <a:xfrm>
            <a:off x="536713" y="5429062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11088361-4B1F-43A0-A9F3-CAEDD522C04B}"/>
              </a:ext>
            </a:extLst>
          </p:cNvPr>
          <p:cNvSpPr/>
          <p:nvPr/>
        </p:nvSpPr>
        <p:spPr>
          <a:xfrm>
            <a:off x="967409" y="542906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53C38554-8DC8-446B-970F-2780AA4624B6}"/>
              </a:ext>
            </a:extLst>
          </p:cNvPr>
          <p:cNvSpPr/>
          <p:nvPr/>
        </p:nvSpPr>
        <p:spPr>
          <a:xfrm>
            <a:off x="1398105" y="5429062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D9ACF741-8896-4F37-B8ED-CBB465EBCC64}"/>
              </a:ext>
            </a:extLst>
          </p:cNvPr>
          <p:cNvSpPr/>
          <p:nvPr/>
        </p:nvSpPr>
        <p:spPr>
          <a:xfrm>
            <a:off x="1828801" y="542906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2C41C145-FEBC-471D-B26F-417F70E2E175}"/>
              </a:ext>
            </a:extLst>
          </p:cNvPr>
          <p:cNvSpPr/>
          <p:nvPr/>
        </p:nvSpPr>
        <p:spPr>
          <a:xfrm>
            <a:off x="536713" y="5889575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BD685E7A-8AE8-4CA6-9EC5-6B8990F7DBE6}"/>
              </a:ext>
            </a:extLst>
          </p:cNvPr>
          <p:cNvSpPr/>
          <p:nvPr/>
        </p:nvSpPr>
        <p:spPr>
          <a:xfrm>
            <a:off x="967409" y="5889575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D5962A62-EB22-4852-B61C-B138D3E90E47}"/>
              </a:ext>
            </a:extLst>
          </p:cNvPr>
          <p:cNvSpPr/>
          <p:nvPr/>
        </p:nvSpPr>
        <p:spPr>
          <a:xfrm>
            <a:off x="1398105" y="5889575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03B119A7-7A4A-4802-B444-07FA299B284D}"/>
              </a:ext>
            </a:extLst>
          </p:cNvPr>
          <p:cNvSpPr/>
          <p:nvPr/>
        </p:nvSpPr>
        <p:spPr>
          <a:xfrm>
            <a:off x="1828801" y="5889575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32411A0E-87DF-420A-BD1B-1F8895A827F4}"/>
              </a:ext>
            </a:extLst>
          </p:cNvPr>
          <p:cNvSpPr/>
          <p:nvPr/>
        </p:nvSpPr>
        <p:spPr>
          <a:xfrm>
            <a:off x="536713" y="339473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3FB88845-1A07-4BCD-B52B-E7D49BAD8D89}"/>
              </a:ext>
            </a:extLst>
          </p:cNvPr>
          <p:cNvSpPr/>
          <p:nvPr/>
        </p:nvSpPr>
        <p:spPr>
          <a:xfrm>
            <a:off x="536713" y="799986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22EFFDFC-857E-4647-ACDA-3497A4EDB905}"/>
              </a:ext>
            </a:extLst>
          </p:cNvPr>
          <p:cNvSpPr/>
          <p:nvPr/>
        </p:nvSpPr>
        <p:spPr>
          <a:xfrm>
            <a:off x="1828800" y="461563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FE72231C-F6D2-4FC7-AC01-E2B0A12FCF5A}"/>
              </a:ext>
            </a:extLst>
          </p:cNvPr>
          <p:cNvSpPr/>
          <p:nvPr/>
        </p:nvSpPr>
        <p:spPr>
          <a:xfrm>
            <a:off x="2259497" y="5429062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D529C92E-9AB3-4ADD-80C9-2DA1275A0E4D}"/>
              </a:ext>
            </a:extLst>
          </p:cNvPr>
          <p:cNvSpPr/>
          <p:nvPr/>
        </p:nvSpPr>
        <p:spPr>
          <a:xfrm>
            <a:off x="2259497" y="5889575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1A322C2-2166-4670-9355-53977F856CA6}"/>
                  </a:ext>
                </a:extLst>
              </p:cNvPr>
              <p:cNvSpPr txBox="1"/>
              <p:nvPr/>
            </p:nvSpPr>
            <p:spPr>
              <a:xfrm>
                <a:off x="3271915" y="409297"/>
                <a:ext cx="2278444" cy="6092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P(yellow) =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=1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1A322C2-2166-4670-9355-53977F856C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1915" y="409297"/>
                <a:ext cx="2278444" cy="609269"/>
              </a:xfrm>
              <a:prstGeom prst="rect">
                <a:avLst/>
              </a:prstGeom>
              <a:blipFill>
                <a:blip r:embed="rId2"/>
                <a:stretch>
                  <a:fillRect l="-8311" b="-1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FF63E87-0F1B-4E4B-98F3-501ABC681F2B}"/>
                  </a:ext>
                </a:extLst>
              </p:cNvPr>
              <p:cNvSpPr txBox="1"/>
              <p:nvPr/>
            </p:nvSpPr>
            <p:spPr>
              <a:xfrm>
                <a:off x="3271914" y="2900709"/>
                <a:ext cx="2307298" cy="6092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P(yellow)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FF63E87-0F1B-4E4B-98F3-501ABC681F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1914" y="2900709"/>
                <a:ext cx="2307298" cy="609269"/>
              </a:xfrm>
              <a:prstGeom prst="rect">
                <a:avLst/>
              </a:prstGeom>
              <a:blipFill>
                <a:blip r:embed="rId3"/>
                <a:stretch>
                  <a:fillRect l="-8201" b="-13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F3B4FDA-A37E-4839-8CEA-6D8415F70F35}"/>
                  </a:ext>
                </a:extLst>
              </p:cNvPr>
              <p:cNvSpPr txBox="1"/>
              <p:nvPr/>
            </p:nvSpPr>
            <p:spPr>
              <a:xfrm>
                <a:off x="3271913" y="4223001"/>
                <a:ext cx="2307298" cy="6113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P(yellow)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den>
                    </m:f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F3B4FDA-A37E-4839-8CEA-6D8415F70F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1913" y="4223001"/>
                <a:ext cx="2307298" cy="611321"/>
              </a:xfrm>
              <a:prstGeom prst="rect">
                <a:avLst/>
              </a:prstGeom>
              <a:blipFill>
                <a:blip r:embed="rId4"/>
                <a:stretch>
                  <a:fillRect l="-8201" b="-13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C4C6287-DA77-4C4C-A8CA-E85D3DCE5BE9}"/>
                  </a:ext>
                </a:extLst>
              </p:cNvPr>
              <p:cNvSpPr txBox="1"/>
              <p:nvPr/>
            </p:nvSpPr>
            <p:spPr>
              <a:xfrm>
                <a:off x="3271913" y="5496979"/>
                <a:ext cx="2459584" cy="6119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P(yellow)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10</m:t>
                        </m:r>
                      </m:den>
                    </m:f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C4C6287-DA77-4C4C-A8CA-E85D3DCE5B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1913" y="5496979"/>
                <a:ext cx="2459584" cy="611962"/>
              </a:xfrm>
              <a:prstGeom prst="rect">
                <a:avLst/>
              </a:prstGeom>
              <a:blipFill>
                <a:blip r:embed="rId5"/>
                <a:stretch>
                  <a:fillRect l="-7692" b="-13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Oval 34">
            <a:extLst>
              <a:ext uri="{FF2B5EF4-FFF2-40B4-BE49-F238E27FC236}">
                <a16:creationId xmlns:a16="http://schemas.microsoft.com/office/drawing/2014/main" id="{4D38CCB4-14C7-43B0-959E-51688FDA7C31}"/>
              </a:ext>
            </a:extLst>
          </p:cNvPr>
          <p:cNvSpPr/>
          <p:nvPr/>
        </p:nvSpPr>
        <p:spPr>
          <a:xfrm>
            <a:off x="536711" y="1435366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0B708E93-7D54-4663-9DFB-2FDC2CCB9734}"/>
              </a:ext>
            </a:extLst>
          </p:cNvPr>
          <p:cNvSpPr/>
          <p:nvPr/>
        </p:nvSpPr>
        <p:spPr>
          <a:xfrm>
            <a:off x="536711" y="189587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B5E00F4-5FAC-4C41-86F3-11A4E1125F82}"/>
                  </a:ext>
                </a:extLst>
              </p:cNvPr>
              <p:cNvSpPr txBox="1"/>
              <p:nvPr/>
            </p:nvSpPr>
            <p:spPr>
              <a:xfrm>
                <a:off x="3271913" y="1505190"/>
                <a:ext cx="1612429" cy="6114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P(yellow) =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B5E00F4-5FAC-4C41-86F3-11A4E1125F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1913" y="1505190"/>
                <a:ext cx="1612429" cy="611449"/>
              </a:xfrm>
              <a:prstGeom prst="rect">
                <a:avLst/>
              </a:prstGeom>
              <a:blipFill>
                <a:blip r:embed="rId6"/>
                <a:stretch>
                  <a:fillRect l="-11742" b="-13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Oval 37">
            <a:extLst>
              <a:ext uri="{FF2B5EF4-FFF2-40B4-BE49-F238E27FC236}">
                <a16:creationId xmlns:a16="http://schemas.microsoft.com/office/drawing/2014/main" id="{8B1CC92F-1857-4C56-92AC-2EC0CA7F161C}"/>
              </a:ext>
            </a:extLst>
          </p:cNvPr>
          <p:cNvSpPr/>
          <p:nvPr/>
        </p:nvSpPr>
        <p:spPr>
          <a:xfrm>
            <a:off x="994485" y="143536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78EFC54-8115-494F-9F7E-9BC2BACE116C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559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836</TotalTime>
  <Words>168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Probability:  Single event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73</cp:revision>
  <dcterms:created xsi:type="dcterms:W3CDTF">2018-01-26T08:52:52Z</dcterms:created>
  <dcterms:modified xsi:type="dcterms:W3CDTF">2018-07-30T11:12:33Z</dcterms:modified>
</cp:coreProperties>
</file>