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2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8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" Type="http://schemas.openxmlformats.org/officeDocument/2006/relationships/image" Target="../media/image90.pn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2" Type="http://schemas.openxmlformats.org/officeDocument/2006/relationships/image" Target="../media/image80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image" Target="../media/image36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0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2" Type="http://schemas.openxmlformats.org/officeDocument/2006/relationships/image" Target="../media/image35.png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11" Type="http://schemas.openxmlformats.org/officeDocument/2006/relationships/image" Target="../media/image39.png"/><Relationship Id="rId24" Type="http://schemas.openxmlformats.org/officeDocument/2006/relationships/image" Target="../media/image59.png"/><Relationship Id="rId5" Type="http://schemas.openxmlformats.org/officeDocument/2006/relationships/image" Target="../media/image38.png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10" Type="http://schemas.openxmlformats.org/officeDocument/2006/relationships/image" Target="../media/image45.png"/><Relationship Id="rId19" Type="http://schemas.openxmlformats.org/officeDocument/2006/relationships/image" Target="../media/image54.png"/><Relationship Id="rId4" Type="http://schemas.openxmlformats.org/officeDocument/2006/relationships/image" Target="../media/image37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Indices: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Positive Integer Powers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4026456" y="4100479"/>
                <a:ext cx="6961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456" y="4100479"/>
                <a:ext cx="696153" cy="369332"/>
              </a:xfrm>
              <a:prstGeom prst="rect">
                <a:avLst/>
              </a:prstGeom>
              <a:blipFill>
                <a:blip r:embed="rId3"/>
                <a:stretch>
                  <a:fillRect l="-10526" t="-1667" r="-43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486245" y="4710014"/>
                <a:ext cx="12363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(0.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2)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245" y="4710014"/>
                <a:ext cx="1236364" cy="369332"/>
              </a:xfrm>
              <a:prstGeom prst="rect">
                <a:avLst/>
              </a:prstGeom>
              <a:blipFill>
                <a:blip r:embed="rId4"/>
                <a:stretch>
                  <a:fillRect l="-8867" t="-1667" r="-197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802549" y="5319549"/>
                <a:ext cx="920060" cy="5029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box>
                            <m:box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m:rPr>
                                  <m:brk m:alnAt="63"/>
                                </m:r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(</m:t>
                              </m:r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white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)</m:t>
                              </m:r>
                            </m:e>
                          </m:box>
                        </m:e>
                        <m:sup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549" y="5319549"/>
                <a:ext cx="920060" cy="5029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930960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930960" cy="4980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930960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930960" cy="498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D477598-B0FE-485C-8A6F-BA987738BA9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1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E52983F-BF8D-4FFD-BF06-4B121FD39E8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A6E176A-5469-4BEB-9B4B-9AE1C7ABB5A0}"/>
                  </a:ext>
                </a:extLst>
              </p:cNvPr>
              <p:cNvSpPr txBox="1"/>
              <p:nvPr/>
            </p:nvSpPr>
            <p:spPr>
              <a:xfrm>
                <a:off x="306947" y="4937967"/>
                <a:ext cx="13870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A6E176A-5469-4BEB-9B4B-9AE1C7ABB5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4937967"/>
                <a:ext cx="1387046" cy="369332"/>
              </a:xfrm>
              <a:prstGeom prst="rect">
                <a:avLst/>
              </a:prstGeom>
              <a:blipFill>
                <a:blip r:embed="rId2"/>
                <a:stretch>
                  <a:fillRect l="-13158" t="-24590" r="-350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B2A105D-D6D5-4B9B-931C-2733638CE330}"/>
                  </a:ext>
                </a:extLst>
              </p:cNvPr>
              <p:cNvSpPr txBox="1"/>
              <p:nvPr/>
            </p:nvSpPr>
            <p:spPr>
              <a:xfrm>
                <a:off x="298187" y="5529474"/>
                <a:ext cx="16561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B2A105D-D6D5-4B9B-931C-2733638CE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5529474"/>
                <a:ext cx="1656159" cy="369332"/>
              </a:xfrm>
              <a:prstGeom prst="rect">
                <a:avLst/>
              </a:prstGeom>
              <a:blipFill>
                <a:blip r:embed="rId3"/>
                <a:stretch>
                  <a:fillRect l="-11397" t="-24590" r="-294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DCF4361-E71D-43B3-802F-AA9DED41E447}"/>
                  </a:ext>
                </a:extLst>
              </p:cNvPr>
              <p:cNvSpPr txBox="1"/>
              <p:nvPr/>
            </p:nvSpPr>
            <p:spPr>
              <a:xfrm>
                <a:off x="306947" y="4329685"/>
                <a:ext cx="13870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DCF4361-E71D-43B3-802F-AA9DED41E4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4329685"/>
                <a:ext cx="1387046" cy="369332"/>
              </a:xfrm>
              <a:prstGeom prst="rect">
                <a:avLst/>
              </a:prstGeom>
              <a:blipFill>
                <a:blip r:embed="rId4"/>
                <a:stretch>
                  <a:fillRect l="-13158" t="-24590" r="-350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BB96FE9-9C05-483E-869F-7304C594439B}"/>
                  </a:ext>
                </a:extLst>
              </p:cNvPr>
              <p:cNvSpPr txBox="1"/>
              <p:nvPr/>
            </p:nvSpPr>
            <p:spPr>
              <a:xfrm>
                <a:off x="306947" y="3681224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BB96FE9-9C05-483E-869F-7304C5944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3681224"/>
                <a:ext cx="997517" cy="369332"/>
              </a:xfrm>
              <a:prstGeom prst="rect">
                <a:avLst/>
              </a:prstGeom>
              <a:blipFill>
                <a:blip r:embed="rId5"/>
                <a:stretch>
                  <a:fillRect l="-18293" t="-26667" r="-54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87C73C0-A278-4A7F-95FA-585887B7A0AB}"/>
                  </a:ext>
                </a:extLst>
              </p:cNvPr>
              <p:cNvSpPr txBox="1"/>
              <p:nvPr/>
            </p:nvSpPr>
            <p:spPr>
              <a:xfrm>
                <a:off x="298187" y="3091362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87C73C0-A278-4A7F-95FA-585887B7A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3091362"/>
                <a:ext cx="997517" cy="369332"/>
              </a:xfrm>
              <a:prstGeom prst="rect">
                <a:avLst/>
              </a:prstGeom>
              <a:blipFill>
                <a:blip r:embed="rId6"/>
                <a:stretch>
                  <a:fillRect l="-18902" t="-24590" r="-548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60B6524-73E6-44E9-8266-ADD1C72E8926}"/>
                  </a:ext>
                </a:extLst>
              </p:cNvPr>
              <p:cNvSpPr txBox="1"/>
              <p:nvPr/>
            </p:nvSpPr>
            <p:spPr>
              <a:xfrm>
                <a:off x="298188" y="2523471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60B6524-73E6-44E9-8266-ADD1C72E8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8" y="2523471"/>
                <a:ext cx="997517" cy="369332"/>
              </a:xfrm>
              <a:prstGeom prst="rect">
                <a:avLst/>
              </a:prstGeom>
              <a:blipFill>
                <a:blip r:embed="rId7"/>
                <a:stretch>
                  <a:fillRect l="-18902" t="-26230" r="-5488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BA10E67-4A42-4484-BFDB-AD6A018547D0}"/>
                  </a:ext>
                </a:extLst>
              </p:cNvPr>
              <p:cNvSpPr txBox="1"/>
              <p:nvPr/>
            </p:nvSpPr>
            <p:spPr>
              <a:xfrm>
                <a:off x="298187" y="1899502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7BA10E67-4A42-4484-BFDB-AD6A01854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1899502"/>
                <a:ext cx="997517" cy="369332"/>
              </a:xfrm>
              <a:prstGeom prst="rect">
                <a:avLst/>
              </a:prstGeom>
              <a:blipFill>
                <a:blip r:embed="rId8"/>
                <a:stretch>
                  <a:fillRect l="-18902" t="-26667" r="-54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A0EFE85-2EF8-4419-8598-460C4476CC61}"/>
                  </a:ext>
                </a:extLst>
              </p:cNvPr>
              <p:cNvSpPr txBox="1"/>
              <p:nvPr/>
            </p:nvSpPr>
            <p:spPr>
              <a:xfrm>
                <a:off x="306947" y="6119336"/>
                <a:ext cx="20563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(−4123)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A0EFE85-2EF8-4419-8598-460C4476C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6119336"/>
                <a:ext cx="2056397" cy="369332"/>
              </a:xfrm>
              <a:prstGeom prst="rect">
                <a:avLst/>
              </a:prstGeom>
              <a:blipFill>
                <a:blip r:embed="rId9"/>
                <a:stretch>
                  <a:fillRect l="-8876" t="-26667" r="-23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F9D8F3F-7DDB-497A-86D8-8F398A52F139}"/>
                  </a:ext>
                </a:extLst>
              </p:cNvPr>
              <p:cNvSpPr txBox="1"/>
              <p:nvPr/>
            </p:nvSpPr>
            <p:spPr>
              <a:xfrm>
                <a:off x="298187" y="1315734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F9D8F3F-7DDB-497A-86D8-8F398A52F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1315734"/>
                <a:ext cx="997517" cy="369332"/>
              </a:xfrm>
              <a:prstGeom prst="rect">
                <a:avLst/>
              </a:prstGeom>
              <a:blipFill>
                <a:blip r:embed="rId10"/>
                <a:stretch>
                  <a:fillRect l="-18902" t="-26667" r="-5488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5939E64-63A1-4584-B75A-CB2EC7E72419}"/>
                  </a:ext>
                </a:extLst>
              </p:cNvPr>
              <p:cNvSpPr txBox="1"/>
              <p:nvPr/>
            </p:nvSpPr>
            <p:spPr>
              <a:xfrm>
                <a:off x="298187" y="787040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5939E64-63A1-4584-B75A-CB2EC7E72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787040"/>
                <a:ext cx="997517" cy="369332"/>
              </a:xfrm>
              <a:prstGeom prst="rect">
                <a:avLst/>
              </a:prstGeom>
              <a:blipFill>
                <a:blip r:embed="rId11"/>
                <a:stretch>
                  <a:fillRect l="-18902" t="-24590" r="-548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7A902C1-B176-4C04-B01C-1617F2A6920C}"/>
                  </a:ext>
                </a:extLst>
              </p:cNvPr>
              <p:cNvSpPr txBox="1"/>
              <p:nvPr/>
            </p:nvSpPr>
            <p:spPr>
              <a:xfrm>
                <a:off x="298187" y="203272"/>
                <a:ext cx="9975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7A902C1-B176-4C04-B01C-1617F2A69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203272"/>
                <a:ext cx="997517" cy="369332"/>
              </a:xfrm>
              <a:prstGeom prst="rect">
                <a:avLst/>
              </a:prstGeom>
              <a:blipFill>
                <a:blip r:embed="rId12"/>
                <a:stretch>
                  <a:fillRect l="-18902" t="-24590" r="-5488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6A36FE-0216-4B46-ADDB-DA60E29B5A56}"/>
                  </a:ext>
                </a:extLst>
              </p:cNvPr>
              <p:cNvSpPr txBox="1"/>
              <p:nvPr/>
            </p:nvSpPr>
            <p:spPr>
              <a:xfrm>
                <a:off x="3441993" y="4231262"/>
                <a:ext cx="138544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6A36FE-0216-4B46-ADDB-DA60E29B5A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93" y="4231262"/>
                <a:ext cx="1385444" cy="369332"/>
              </a:xfrm>
              <a:prstGeom prst="rect">
                <a:avLst/>
              </a:prstGeom>
              <a:blipFill>
                <a:blip r:embed="rId13"/>
                <a:stretch>
                  <a:fillRect l="-13656" t="-24590" r="-396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3C03AC0-0F15-4109-8B26-4738C6341E35}"/>
                  </a:ext>
                </a:extLst>
              </p:cNvPr>
              <p:cNvSpPr txBox="1"/>
              <p:nvPr/>
            </p:nvSpPr>
            <p:spPr>
              <a:xfrm>
                <a:off x="3441988" y="4857533"/>
                <a:ext cx="13788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83C03AC0-0F15-4109-8B26-4738C6341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8" y="4857533"/>
                <a:ext cx="1378839" cy="369332"/>
              </a:xfrm>
              <a:prstGeom prst="rect">
                <a:avLst/>
              </a:prstGeom>
              <a:blipFill>
                <a:blip r:embed="rId14"/>
                <a:stretch>
                  <a:fillRect l="-13717" t="-26667" r="-4425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406E82-DEB8-41A6-B5E0-8D10534C1040}"/>
                  </a:ext>
                </a:extLst>
              </p:cNvPr>
              <p:cNvSpPr txBox="1"/>
              <p:nvPr/>
            </p:nvSpPr>
            <p:spPr>
              <a:xfrm>
                <a:off x="3441990" y="3543206"/>
                <a:ext cx="1553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5406E82-DEB8-41A6-B5E0-8D10534C10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90" y="3543206"/>
                <a:ext cx="1553246" cy="369332"/>
              </a:xfrm>
              <a:prstGeom prst="rect">
                <a:avLst/>
              </a:prstGeom>
              <a:blipFill>
                <a:blip r:embed="rId15"/>
                <a:stretch>
                  <a:fillRect l="-12205" t="-24590" r="-354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73D91C6-F0A0-4B5D-A8F3-B406B5073529}"/>
                  </a:ext>
                </a:extLst>
              </p:cNvPr>
              <p:cNvSpPr txBox="1"/>
              <p:nvPr/>
            </p:nvSpPr>
            <p:spPr>
              <a:xfrm>
                <a:off x="3441989" y="2829846"/>
                <a:ext cx="1553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73D91C6-F0A0-4B5D-A8F3-B406B50735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9" y="2829846"/>
                <a:ext cx="1553246" cy="369332"/>
              </a:xfrm>
              <a:prstGeom prst="rect">
                <a:avLst/>
              </a:prstGeom>
              <a:blipFill>
                <a:blip r:embed="rId16"/>
                <a:stretch>
                  <a:fillRect l="-12205" t="-24590" r="-354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CD18EA8-2E76-4A31-BE75-B4B5FF403E08}"/>
                  </a:ext>
                </a:extLst>
              </p:cNvPr>
              <p:cNvSpPr txBox="1"/>
              <p:nvPr/>
            </p:nvSpPr>
            <p:spPr>
              <a:xfrm>
                <a:off x="3441988" y="2141790"/>
                <a:ext cx="1553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(−5)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3CD18EA8-2E76-4A31-BE75-B4B5FF403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8" y="2141790"/>
                <a:ext cx="1553246" cy="369332"/>
              </a:xfrm>
              <a:prstGeom prst="rect">
                <a:avLst/>
              </a:prstGeom>
              <a:blipFill>
                <a:blip r:embed="rId17"/>
                <a:stretch>
                  <a:fillRect l="-12205" t="-24590" r="-354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13EBA0D-2852-4AA2-956B-A2DAE20A7984}"/>
                  </a:ext>
                </a:extLst>
              </p:cNvPr>
              <p:cNvSpPr txBox="1"/>
              <p:nvPr/>
            </p:nvSpPr>
            <p:spPr>
              <a:xfrm>
                <a:off x="3433229" y="1411009"/>
                <a:ext cx="15532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(−5)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13EBA0D-2852-4AA2-956B-A2DAE20A7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9" y="1411009"/>
                <a:ext cx="1553246" cy="369332"/>
              </a:xfrm>
              <a:prstGeom prst="rect">
                <a:avLst/>
              </a:prstGeom>
              <a:blipFill>
                <a:blip r:embed="rId18"/>
                <a:stretch>
                  <a:fillRect l="-11765" t="-24590" r="-313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9CD53FB-46FC-486D-AD0E-EC5BE87F748D}"/>
                  </a:ext>
                </a:extLst>
              </p:cNvPr>
              <p:cNvSpPr txBox="1"/>
              <p:nvPr/>
            </p:nvSpPr>
            <p:spPr>
              <a:xfrm>
                <a:off x="3433228" y="787040"/>
                <a:ext cx="11530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9CD53FB-46FC-486D-AD0E-EC5BE87F74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787040"/>
                <a:ext cx="1153008" cy="369332"/>
              </a:xfrm>
              <a:prstGeom prst="rect">
                <a:avLst/>
              </a:prstGeom>
              <a:blipFill>
                <a:blip r:embed="rId19"/>
                <a:stretch>
                  <a:fillRect l="-15873" t="-24590" r="-476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33E8F69-58C6-413A-AFF3-BD9E324119FE}"/>
                  </a:ext>
                </a:extLst>
              </p:cNvPr>
              <p:cNvSpPr txBox="1"/>
              <p:nvPr/>
            </p:nvSpPr>
            <p:spPr>
              <a:xfrm>
                <a:off x="3433228" y="5483804"/>
                <a:ext cx="1283941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33E8F69-58C6-413A-AFF3-BD9E32411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5483804"/>
                <a:ext cx="1283941" cy="523861"/>
              </a:xfrm>
              <a:prstGeom prst="rect">
                <a:avLst/>
              </a:prstGeom>
              <a:blipFill>
                <a:blip r:embed="rId20"/>
                <a:stretch>
                  <a:fillRect l="-14218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773DF30-023F-4B24-B08F-DCD1C1291249}"/>
                  </a:ext>
                </a:extLst>
              </p:cNvPr>
              <p:cNvSpPr txBox="1"/>
              <p:nvPr/>
            </p:nvSpPr>
            <p:spPr>
              <a:xfrm>
                <a:off x="3433228" y="203272"/>
                <a:ext cx="1153008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773DF30-023F-4B24-B08F-DCD1C1291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203272"/>
                <a:ext cx="1153008" cy="373500"/>
              </a:xfrm>
              <a:prstGeom prst="rect">
                <a:avLst/>
              </a:prstGeom>
              <a:blipFill>
                <a:blip r:embed="rId21"/>
                <a:stretch>
                  <a:fillRect l="-15873" t="-22581" r="-4762" b="-4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00058C9-D814-4484-A915-5A3596267926}"/>
                  </a:ext>
                </a:extLst>
              </p:cNvPr>
              <p:cNvSpPr txBox="1"/>
              <p:nvPr/>
            </p:nvSpPr>
            <p:spPr>
              <a:xfrm>
                <a:off x="6079259" y="144114"/>
                <a:ext cx="1283941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700058C9-D814-4484-A915-5A35962679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144114"/>
                <a:ext cx="1283941" cy="521553"/>
              </a:xfrm>
              <a:prstGeom prst="rect">
                <a:avLst/>
              </a:prstGeom>
              <a:blipFill>
                <a:blip r:embed="rId22"/>
                <a:stretch>
                  <a:fillRect l="-14218" t="-3529" b="-2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9317A19-5A5A-4ACD-9DB1-67BD200B6BFF}"/>
                  </a:ext>
                </a:extLst>
              </p:cNvPr>
              <p:cNvSpPr txBox="1"/>
              <p:nvPr/>
            </p:nvSpPr>
            <p:spPr>
              <a:xfrm>
                <a:off x="6079259" y="836068"/>
                <a:ext cx="1283941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E9317A19-5A5A-4ACD-9DB1-67BD200B6B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836068"/>
                <a:ext cx="1283941" cy="521553"/>
              </a:xfrm>
              <a:prstGeom prst="rect">
                <a:avLst/>
              </a:prstGeom>
              <a:blipFill>
                <a:blip r:embed="rId23"/>
                <a:stretch>
                  <a:fillRect l="-14218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742728D-9753-4EB9-9089-B57E13660726}"/>
                  </a:ext>
                </a:extLst>
              </p:cNvPr>
              <p:cNvSpPr txBox="1"/>
              <p:nvPr/>
            </p:nvSpPr>
            <p:spPr>
              <a:xfrm>
                <a:off x="6079259" y="1559274"/>
                <a:ext cx="1564467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E742728D-9753-4EB9-9089-B57E13660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1559274"/>
                <a:ext cx="1564467" cy="522322"/>
              </a:xfrm>
              <a:prstGeom prst="rect">
                <a:avLst/>
              </a:prstGeom>
              <a:blipFill>
                <a:blip r:embed="rId24"/>
                <a:stretch>
                  <a:fillRect l="-11673" t="-3529" b="-2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E6919EB-7AE7-4351-B479-ABEFBAE5DC2B}"/>
                  </a:ext>
                </a:extLst>
              </p:cNvPr>
              <p:cNvSpPr txBox="1"/>
              <p:nvPr/>
            </p:nvSpPr>
            <p:spPr>
              <a:xfrm>
                <a:off x="6079259" y="2267256"/>
                <a:ext cx="1564467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EE6919EB-7AE7-4351-B479-ABEFBAE5DC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2267256"/>
                <a:ext cx="1564467" cy="522322"/>
              </a:xfrm>
              <a:prstGeom prst="rect">
                <a:avLst/>
              </a:prstGeom>
              <a:blipFill>
                <a:blip r:embed="rId25"/>
                <a:stretch>
                  <a:fillRect l="-11673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EB0CDFA-5B1D-45C2-9826-38A1C6B7040E}"/>
                  </a:ext>
                </a:extLst>
              </p:cNvPr>
              <p:cNvSpPr txBox="1"/>
              <p:nvPr/>
            </p:nvSpPr>
            <p:spPr>
              <a:xfrm>
                <a:off x="6079259" y="3017553"/>
                <a:ext cx="1283941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EB0CDFA-5B1D-45C2-9826-38A1C6B704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3017553"/>
                <a:ext cx="1283941" cy="522322"/>
              </a:xfrm>
              <a:prstGeom prst="rect">
                <a:avLst/>
              </a:prstGeom>
              <a:blipFill>
                <a:blip r:embed="rId26"/>
                <a:stretch>
                  <a:fillRect l="-14218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9A66A22-0270-4B71-A9C3-31A748120806}"/>
                  </a:ext>
                </a:extLst>
              </p:cNvPr>
              <p:cNvSpPr txBox="1"/>
              <p:nvPr/>
            </p:nvSpPr>
            <p:spPr>
              <a:xfrm>
                <a:off x="6079258" y="3800251"/>
                <a:ext cx="1300612" cy="492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9A66A22-0270-4B71-A9C3-31A748120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8" y="3800251"/>
                <a:ext cx="1300612" cy="492251"/>
              </a:xfrm>
              <a:prstGeom prst="rect">
                <a:avLst/>
              </a:prstGeom>
              <a:blipFill>
                <a:blip r:embed="rId27"/>
                <a:stretch>
                  <a:fillRect l="-14019" t="-864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C994D0-A9DE-43C9-9FA6-19F4FB3DF82F}"/>
                  </a:ext>
                </a:extLst>
              </p:cNvPr>
              <p:cNvSpPr txBox="1"/>
              <p:nvPr/>
            </p:nvSpPr>
            <p:spPr>
              <a:xfrm>
                <a:off x="6082215" y="4503651"/>
                <a:ext cx="1300612" cy="4922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EC994D0-A9DE-43C9-9FA6-19F4FB3DF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15" y="4503651"/>
                <a:ext cx="1300612" cy="492251"/>
              </a:xfrm>
              <a:prstGeom prst="rect">
                <a:avLst/>
              </a:prstGeom>
              <a:blipFill>
                <a:blip r:embed="rId28"/>
                <a:stretch>
                  <a:fillRect l="-14554" t="-9877" b="-20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98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306947" y="4937967"/>
                <a:ext cx="16424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4937967"/>
                <a:ext cx="1642437" cy="369332"/>
              </a:xfrm>
              <a:prstGeom prst="rect">
                <a:avLst/>
              </a:prstGeom>
              <a:blipFill>
                <a:blip r:embed="rId2"/>
                <a:stretch>
                  <a:fillRect l="-11111" t="-24590" r="-555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298187" y="5529474"/>
                <a:ext cx="24213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4123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5529474"/>
                <a:ext cx="2421304" cy="369332"/>
              </a:xfrm>
              <a:prstGeom prst="rect">
                <a:avLst/>
              </a:prstGeom>
              <a:blipFill>
                <a:blip r:embed="rId3"/>
                <a:stretch>
                  <a:fillRect l="-7809" t="-24590" r="-352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306947" y="4329685"/>
                <a:ext cx="164243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4123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4329685"/>
                <a:ext cx="1642437" cy="369332"/>
              </a:xfrm>
              <a:prstGeom prst="rect">
                <a:avLst/>
              </a:prstGeom>
              <a:blipFill>
                <a:blip r:embed="rId4"/>
                <a:stretch>
                  <a:fillRect l="-11111" t="-24590" r="-555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306947" y="3681224"/>
                <a:ext cx="1252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0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3681224"/>
                <a:ext cx="1252907" cy="369332"/>
              </a:xfrm>
              <a:prstGeom prst="rect">
                <a:avLst/>
              </a:prstGeom>
              <a:blipFill>
                <a:blip r:embed="rId5"/>
                <a:stretch>
                  <a:fillRect l="-14563" t="-26667" r="-77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298187" y="3091362"/>
                <a:ext cx="1252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3091362"/>
                <a:ext cx="1252907" cy="369332"/>
              </a:xfrm>
              <a:prstGeom prst="rect">
                <a:avLst/>
              </a:prstGeom>
              <a:blipFill>
                <a:blip r:embed="rId6"/>
                <a:stretch>
                  <a:fillRect l="-15122" t="-24590" r="-7805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298188" y="2523471"/>
                <a:ext cx="142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16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8" y="2523471"/>
                <a:ext cx="1422825" cy="369332"/>
              </a:xfrm>
              <a:prstGeom prst="rect">
                <a:avLst/>
              </a:prstGeom>
              <a:blipFill>
                <a:blip r:embed="rId7"/>
                <a:stretch>
                  <a:fillRect l="-13305" t="-26230" r="-6867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298187" y="1899502"/>
                <a:ext cx="142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81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1899502"/>
                <a:ext cx="1422825" cy="369332"/>
              </a:xfrm>
              <a:prstGeom prst="rect">
                <a:avLst/>
              </a:prstGeom>
              <a:blipFill>
                <a:blip r:embed="rId8"/>
                <a:stretch>
                  <a:fillRect l="-13305" t="-26667" r="-68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E52983F-BF8D-4FFD-BF06-4B121FD39E83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A73417-C99F-4205-B869-1448EDDE111B}"/>
                  </a:ext>
                </a:extLst>
              </p:cNvPr>
              <p:cNvSpPr txBox="1"/>
              <p:nvPr/>
            </p:nvSpPr>
            <p:spPr>
              <a:xfrm>
                <a:off x="306947" y="6119336"/>
                <a:ext cx="30507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(−4123)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−4123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0A73417-C99F-4205-B869-1448EDDE1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47" y="6119336"/>
                <a:ext cx="3050772" cy="369332"/>
              </a:xfrm>
              <a:prstGeom prst="rect">
                <a:avLst/>
              </a:prstGeom>
              <a:blipFill>
                <a:blip r:embed="rId9"/>
                <a:stretch>
                  <a:fillRect l="-5988" t="-26667" r="-2794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69351FF-EA5F-4D0A-9379-EA73BC9A7171}"/>
                  </a:ext>
                </a:extLst>
              </p:cNvPr>
              <p:cNvSpPr txBox="1"/>
              <p:nvPr/>
            </p:nvSpPr>
            <p:spPr>
              <a:xfrm>
                <a:off x="298187" y="1315734"/>
                <a:ext cx="142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69351FF-EA5F-4D0A-9379-EA73BC9A7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1315734"/>
                <a:ext cx="1422825" cy="369332"/>
              </a:xfrm>
              <a:prstGeom prst="rect">
                <a:avLst/>
              </a:prstGeom>
              <a:blipFill>
                <a:blip r:embed="rId10"/>
                <a:stretch>
                  <a:fillRect l="-13305" t="-26667" r="-6867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442294-0F1F-4F84-A22E-C651A94FBA80}"/>
                  </a:ext>
                </a:extLst>
              </p:cNvPr>
              <p:cNvSpPr txBox="1"/>
              <p:nvPr/>
            </p:nvSpPr>
            <p:spPr>
              <a:xfrm>
                <a:off x="3441993" y="4231262"/>
                <a:ext cx="2383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18.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0.0016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442294-0F1F-4F84-A22E-C651A94FB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93" y="4231262"/>
                <a:ext cx="2383025" cy="369332"/>
              </a:xfrm>
              <a:prstGeom prst="rect">
                <a:avLst/>
              </a:prstGeom>
              <a:blipFill>
                <a:blip r:embed="rId11"/>
                <a:stretch>
                  <a:fillRect l="-7928" t="-24590" r="-3581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C003183-3340-4632-9453-9B941D1DB549}"/>
                  </a:ext>
                </a:extLst>
              </p:cNvPr>
              <p:cNvSpPr txBox="1"/>
              <p:nvPr/>
            </p:nvSpPr>
            <p:spPr>
              <a:xfrm>
                <a:off x="3441988" y="4857533"/>
                <a:ext cx="22131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19.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0.2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0.008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C003183-3340-4632-9453-9B941D1DB5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8" y="4857533"/>
                <a:ext cx="2213106" cy="369332"/>
              </a:xfrm>
              <a:prstGeom prst="rect">
                <a:avLst/>
              </a:prstGeom>
              <a:blipFill>
                <a:blip r:embed="rId12"/>
                <a:stretch>
                  <a:fillRect l="-8540" t="-26667" r="-4132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09D26C2-2933-4E06-8B26-CE1315862E3B}"/>
                  </a:ext>
                </a:extLst>
              </p:cNvPr>
              <p:cNvSpPr txBox="1"/>
              <p:nvPr/>
            </p:nvSpPr>
            <p:spPr>
              <a:xfrm>
                <a:off x="3441990" y="3543206"/>
                <a:ext cx="1978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09D26C2-2933-4E06-8B26-CE1315862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90" y="3543206"/>
                <a:ext cx="1978555" cy="369332"/>
              </a:xfrm>
              <a:prstGeom prst="rect">
                <a:avLst/>
              </a:prstGeom>
              <a:blipFill>
                <a:blip r:embed="rId13"/>
                <a:stretch>
                  <a:fillRect l="-9568" t="-24590" r="-4630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4E4B2D-2BC9-42AF-8402-5466DC16A5CE}"/>
                  </a:ext>
                </a:extLst>
              </p:cNvPr>
              <p:cNvSpPr txBox="1"/>
              <p:nvPr/>
            </p:nvSpPr>
            <p:spPr>
              <a:xfrm>
                <a:off x="3441989" y="2829846"/>
                <a:ext cx="20378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−8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B4E4B2D-2BC9-42AF-8402-5466DC16A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9" y="2829846"/>
                <a:ext cx="2037866" cy="369332"/>
              </a:xfrm>
              <a:prstGeom prst="rect">
                <a:avLst/>
              </a:prstGeom>
              <a:blipFill>
                <a:blip r:embed="rId14"/>
                <a:stretch>
                  <a:fillRect l="-9281" t="-24590" r="-4192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4E44CB6-6B9D-4E33-A820-A6090ACC735B}"/>
                  </a:ext>
                </a:extLst>
              </p:cNvPr>
              <p:cNvSpPr txBox="1"/>
              <p:nvPr/>
            </p:nvSpPr>
            <p:spPr>
              <a:xfrm>
                <a:off x="3441988" y="2141790"/>
                <a:ext cx="2377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(−5)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−125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4E44CB6-6B9D-4E33-A820-A6090ACC73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88" y="2141790"/>
                <a:ext cx="2377702" cy="369332"/>
              </a:xfrm>
              <a:prstGeom prst="rect">
                <a:avLst/>
              </a:prstGeom>
              <a:blipFill>
                <a:blip r:embed="rId15"/>
                <a:stretch>
                  <a:fillRect l="-7949" t="-24590" r="-3846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C999BD5-30BF-4A43-A537-D2AFC0416BC7}"/>
                  </a:ext>
                </a:extLst>
              </p:cNvPr>
              <p:cNvSpPr txBox="1"/>
              <p:nvPr/>
            </p:nvSpPr>
            <p:spPr>
              <a:xfrm>
                <a:off x="3433229" y="1411009"/>
                <a:ext cx="19785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(−5)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6C999BD5-30BF-4A43-A537-D2AFC0416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9" y="1411009"/>
                <a:ext cx="1978555" cy="369332"/>
              </a:xfrm>
              <a:prstGeom prst="rect">
                <a:avLst/>
              </a:prstGeom>
              <a:blipFill>
                <a:blip r:embed="rId16"/>
                <a:stretch>
                  <a:fillRect l="-9231" t="-24590" r="-4923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DE6B2BB-2C2F-4567-B5E3-3E6FCD01A494}"/>
                  </a:ext>
                </a:extLst>
              </p:cNvPr>
              <p:cNvSpPr txBox="1"/>
              <p:nvPr/>
            </p:nvSpPr>
            <p:spPr>
              <a:xfrm>
                <a:off x="3433228" y="787040"/>
                <a:ext cx="15783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25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DE6B2BB-2C2F-4567-B5E3-3E6FCD01A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787040"/>
                <a:ext cx="1578317" cy="369332"/>
              </a:xfrm>
              <a:prstGeom prst="rect">
                <a:avLst/>
              </a:prstGeom>
              <a:blipFill>
                <a:blip r:embed="rId17"/>
                <a:stretch>
                  <a:fillRect l="-11583" t="-24590" r="-6564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2D32DC-4B22-4134-97ED-4AD74F8381C6}"/>
                  </a:ext>
                </a:extLst>
              </p:cNvPr>
              <p:cNvSpPr txBox="1"/>
              <p:nvPr/>
            </p:nvSpPr>
            <p:spPr>
              <a:xfrm>
                <a:off x="3433228" y="5483804"/>
                <a:ext cx="1758943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20.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5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125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D2D32DC-4B22-4134-97ED-4AD74F8381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5483804"/>
                <a:ext cx="1758943" cy="523861"/>
              </a:xfrm>
              <a:prstGeom prst="rect">
                <a:avLst/>
              </a:prstGeom>
              <a:blipFill>
                <a:blip r:embed="rId18"/>
                <a:stretch>
                  <a:fillRect l="-10381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0BC5E-C22B-4F19-A836-679C24742F81}"/>
                  </a:ext>
                </a:extLst>
              </p:cNvPr>
              <p:cNvSpPr txBox="1"/>
              <p:nvPr/>
            </p:nvSpPr>
            <p:spPr>
              <a:xfrm>
                <a:off x="3433228" y="203272"/>
                <a:ext cx="1578317" cy="373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32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0BC5E-C22B-4F19-A836-679C24742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228" y="203272"/>
                <a:ext cx="1578317" cy="373500"/>
              </a:xfrm>
              <a:prstGeom prst="rect">
                <a:avLst/>
              </a:prstGeom>
              <a:blipFill>
                <a:blip r:embed="rId19"/>
                <a:stretch>
                  <a:fillRect l="-11583" t="-22581" r="-6178" b="-4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DBDA7E-05ED-4011-9667-D95537AB3774}"/>
                  </a:ext>
                </a:extLst>
              </p:cNvPr>
              <p:cNvSpPr txBox="1"/>
              <p:nvPr/>
            </p:nvSpPr>
            <p:spPr>
              <a:xfrm>
                <a:off x="6079259" y="144114"/>
                <a:ext cx="1629100" cy="523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1DBDA7E-05ED-4011-9667-D95537AB3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144114"/>
                <a:ext cx="1629100" cy="523861"/>
              </a:xfrm>
              <a:prstGeom prst="rect">
                <a:avLst/>
              </a:prstGeom>
              <a:blipFill>
                <a:blip r:embed="rId20"/>
                <a:stretch>
                  <a:fillRect l="-11236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694DEF1-CEB3-446D-8442-3FD5AF3129F0}"/>
                  </a:ext>
                </a:extLst>
              </p:cNvPr>
              <p:cNvSpPr txBox="1"/>
              <p:nvPr/>
            </p:nvSpPr>
            <p:spPr>
              <a:xfrm>
                <a:off x="6079259" y="836068"/>
                <a:ext cx="1629100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694DEF1-CEB3-446D-8442-3FD5AF312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836068"/>
                <a:ext cx="1629100" cy="524631"/>
              </a:xfrm>
              <a:prstGeom prst="rect">
                <a:avLst/>
              </a:prstGeom>
              <a:blipFill>
                <a:blip r:embed="rId21"/>
                <a:stretch>
                  <a:fillRect l="-11236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F46EF80-B8C6-44EE-8A4E-00EB77B9810E}"/>
                  </a:ext>
                </a:extLst>
              </p:cNvPr>
              <p:cNvSpPr txBox="1"/>
              <p:nvPr/>
            </p:nvSpPr>
            <p:spPr>
              <a:xfrm>
                <a:off x="6079259" y="1559274"/>
                <a:ext cx="2190151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−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4F46EF80-B8C6-44EE-8A4E-00EB77B98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1559274"/>
                <a:ext cx="2190151" cy="524631"/>
              </a:xfrm>
              <a:prstGeom prst="rect">
                <a:avLst/>
              </a:prstGeom>
              <a:blipFill>
                <a:blip r:embed="rId22"/>
                <a:stretch>
                  <a:fillRect l="-8333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43454FF-704B-4CA6-9CEB-A103353984D6}"/>
                  </a:ext>
                </a:extLst>
              </p:cNvPr>
              <p:cNvSpPr txBox="1"/>
              <p:nvPr/>
            </p:nvSpPr>
            <p:spPr>
              <a:xfrm>
                <a:off x="6079259" y="2267256"/>
                <a:ext cx="1909625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943454FF-704B-4CA6-9CEB-A10335398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2267256"/>
                <a:ext cx="1909625" cy="524631"/>
              </a:xfrm>
              <a:prstGeom prst="rect">
                <a:avLst/>
              </a:prstGeom>
              <a:blipFill>
                <a:blip r:embed="rId23"/>
                <a:stretch>
                  <a:fillRect l="-9554" t="-3488" b="-19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5738033-02D9-495C-A340-C4EC177F6725}"/>
                  </a:ext>
                </a:extLst>
              </p:cNvPr>
              <p:cNvSpPr txBox="1"/>
              <p:nvPr/>
            </p:nvSpPr>
            <p:spPr>
              <a:xfrm>
                <a:off x="6079259" y="3017553"/>
                <a:ext cx="1629100" cy="524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5738033-02D9-495C-A340-C4EC177F6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9" y="3017553"/>
                <a:ext cx="1629100" cy="524631"/>
              </a:xfrm>
              <a:prstGeom prst="rect">
                <a:avLst/>
              </a:prstGeom>
              <a:blipFill>
                <a:blip r:embed="rId24"/>
                <a:stretch>
                  <a:fillRect l="-11236" t="-2326" b="-20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1D7D269-33F3-4A8D-AD9F-11D0F4E33914}"/>
                  </a:ext>
                </a:extLst>
              </p:cNvPr>
              <p:cNvSpPr txBox="1"/>
              <p:nvPr/>
            </p:nvSpPr>
            <p:spPr>
              <a:xfrm>
                <a:off x="6079258" y="3800251"/>
                <a:ext cx="1652504" cy="5740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26.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1D7D269-33F3-4A8D-AD9F-11D0F4E33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258" y="3800251"/>
                <a:ext cx="1652504" cy="574068"/>
              </a:xfrm>
              <a:prstGeom prst="rect">
                <a:avLst/>
              </a:prstGeom>
              <a:blipFill>
                <a:blip r:embed="rId25"/>
                <a:stretch>
                  <a:fillRect l="-11070" b="-17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479A8F7-D3FD-4D4F-9DB9-D31656D21157}"/>
                  </a:ext>
                </a:extLst>
              </p:cNvPr>
              <p:cNvSpPr txBox="1"/>
              <p:nvPr/>
            </p:nvSpPr>
            <p:spPr>
              <a:xfrm>
                <a:off x="6082215" y="4503651"/>
                <a:ext cx="1671355" cy="594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27.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num>
                          <m:den>
                            <m:r>
                              <a:rPr kumimoji="0" lang="en-GB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𝑏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479A8F7-D3FD-4D4F-9DB9-D31656D21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15" y="4503651"/>
                <a:ext cx="1671355" cy="594458"/>
              </a:xfrm>
              <a:prstGeom prst="rect">
                <a:avLst/>
              </a:prstGeom>
              <a:blipFill>
                <a:blip r:embed="rId26"/>
                <a:stretch>
                  <a:fillRect l="-11314" b="-17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4B81BA-7562-40F3-91DD-8DCC8A94D03E}"/>
                  </a:ext>
                </a:extLst>
              </p:cNvPr>
              <p:cNvSpPr txBox="1"/>
              <p:nvPr/>
            </p:nvSpPr>
            <p:spPr>
              <a:xfrm>
                <a:off x="298187" y="787040"/>
                <a:ext cx="142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4B81BA-7562-40F3-91DD-8DCC8A94D0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787040"/>
                <a:ext cx="1422825" cy="369332"/>
              </a:xfrm>
              <a:prstGeom prst="rect">
                <a:avLst/>
              </a:prstGeom>
              <a:blipFill>
                <a:blip r:embed="rId27"/>
                <a:stretch>
                  <a:fillRect l="-13305" t="-24590" r="-686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A4E6EE-80AA-4B56-898F-244A1D9A2193}"/>
                  </a:ext>
                </a:extLst>
              </p:cNvPr>
              <p:cNvSpPr txBox="1"/>
              <p:nvPr/>
            </p:nvSpPr>
            <p:spPr>
              <a:xfrm>
                <a:off x="298187" y="203272"/>
                <a:ext cx="14228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e>
                      <m:sup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64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4A4E6EE-80AA-4B56-898F-244A1D9A2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187" y="203272"/>
                <a:ext cx="1422825" cy="369332"/>
              </a:xfrm>
              <a:prstGeom prst="rect">
                <a:avLst/>
              </a:prstGeom>
              <a:blipFill>
                <a:blip r:embed="rId28"/>
                <a:stretch>
                  <a:fillRect l="-13305" t="-24590" r="-6867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6258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283</Words>
  <Application>Microsoft Office PowerPoint</Application>
  <PresentationFormat>On-screen Show (4:3)</PresentationFormat>
  <Paragraphs>72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 and Indices:  Positive Integer Powers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69</cp:revision>
  <dcterms:created xsi:type="dcterms:W3CDTF">2018-01-26T08:52:52Z</dcterms:created>
  <dcterms:modified xsi:type="dcterms:W3CDTF">2019-02-13T21:41:21Z</dcterms:modified>
</cp:coreProperties>
</file>