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89" r:id="rId2"/>
    <p:sldId id="293" r:id="rId3"/>
    <p:sldId id="294" r:id="rId4"/>
    <p:sldId id="295" r:id="rId5"/>
    <p:sldId id="296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46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72327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603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1992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7.png"/><Relationship Id="rId5" Type="http://schemas.openxmlformats.org/officeDocument/2006/relationships/image" Target="../media/image76.png"/><Relationship Id="rId4" Type="http://schemas.openxmlformats.org/officeDocument/2006/relationships/image" Target="../media/image7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2.png"/><Relationship Id="rId13" Type="http://schemas.openxmlformats.org/officeDocument/2006/relationships/image" Target="../media/image137.png"/><Relationship Id="rId18" Type="http://schemas.openxmlformats.org/officeDocument/2006/relationships/image" Target="../media/image142.png"/><Relationship Id="rId3" Type="http://schemas.openxmlformats.org/officeDocument/2006/relationships/image" Target="../media/image127.png"/><Relationship Id="rId21" Type="http://schemas.openxmlformats.org/officeDocument/2006/relationships/image" Target="../media/image145.png"/><Relationship Id="rId7" Type="http://schemas.openxmlformats.org/officeDocument/2006/relationships/image" Target="../media/image131.png"/><Relationship Id="rId12" Type="http://schemas.openxmlformats.org/officeDocument/2006/relationships/image" Target="../media/image136.png"/><Relationship Id="rId17" Type="http://schemas.openxmlformats.org/officeDocument/2006/relationships/image" Target="../media/image141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40.png"/><Relationship Id="rId20" Type="http://schemas.openxmlformats.org/officeDocument/2006/relationships/image" Target="../media/image14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0.png"/><Relationship Id="rId11" Type="http://schemas.openxmlformats.org/officeDocument/2006/relationships/image" Target="../media/image135.png"/><Relationship Id="rId5" Type="http://schemas.openxmlformats.org/officeDocument/2006/relationships/image" Target="../media/image129.png"/><Relationship Id="rId15" Type="http://schemas.openxmlformats.org/officeDocument/2006/relationships/image" Target="../media/image139.png"/><Relationship Id="rId10" Type="http://schemas.openxmlformats.org/officeDocument/2006/relationships/image" Target="../media/image134.png"/><Relationship Id="rId19" Type="http://schemas.openxmlformats.org/officeDocument/2006/relationships/image" Target="../media/image143.png"/><Relationship Id="rId4" Type="http://schemas.openxmlformats.org/officeDocument/2006/relationships/image" Target="../media/image128.png"/><Relationship Id="rId9" Type="http://schemas.openxmlformats.org/officeDocument/2006/relationships/image" Target="../media/image133.png"/><Relationship Id="rId14" Type="http://schemas.openxmlformats.org/officeDocument/2006/relationships/image" Target="../media/image138.png"/><Relationship Id="rId22" Type="http://schemas.openxmlformats.org/officeDocument/2006/relationships/image" Target="../media/image14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2.png"/><Relationship Id="rId13" Type="http://schemas.openxmlformats.org/officeDocument/2006/relationships/image" Target="../media/image157.png"/><Relationship Id="rId18" Type="http://schemas.openxmlformats.org/officeDocument/2006/relationships/image" Target="../media/image162.png"/><Relationship Id="rId3" Type="http://schemas.openxmlformats.org/officeDocument/2006/relationships/image" Target="../media/image147.png"/><Relationship Id="rId21" Type="http://schemas.openxmlformats.org/officeDocument/2006/relationships/image" Target="../media/image165.png"/><Relationship Id="rId7" Type="http://schemas.openxmlformats.org/officeDocument/2006/relationships/image" Target="../media/image151.png"/><Relationship Id="rId12" Type="http://schemas.openxmlformats.org/officeDocument/2006/relationships/image" Target="../media/image156.png"/><Relationship Id="rId17" Type="http://schemas.openxmlformats.org/officeDocument/2006/relationships/image" Target="../media/image161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60.png"/><Relationship Id="rId20" Type="http://schemas.openxmlformats.org/officeDocument/2006/relationships/image" Target="../media/image16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0.png"/><Relationship Id="rId11" Type="http://schemas.openxmlformats.org/officeDocument/2006/relationships/image" Target="../media/image155.png"/><Relationship Id="rId5" Type="http://schemas.openxmlformats.org/officeDocument/2006/relationships/image" Target="../media/image149.png"/><Relationship Id="rId15" Type="http://schemas.openxmlformats.org/officeDocument/2006/relationships/image" Target="../media/image159.png"/><Relationship Id="rId10" Type="http://schemas.openxmlformats.org/officeDocument/2006/relationships/image" Target="../media/image154.png"/><Relationship Id="rId19" Type="http://schemas.openxmlformats.org/officeDocument/2006/relationships/image" Target="../media/image163.png"/><Relationship Id="rId4" Type="http://schemas.openxmlformats.org/officeDocument/2006/relationships/image" Target="../media/image148.png"/><Relationship Id="rId9" Type="http://schemas.openxmlformats.org/officeDocument/2006/relationships/image" Target="../media/image153.png"/><Relationship Id="rId14" Type="http://schemas.openxmlformats.org/officeDocument/2006/relationships/image" Target="../media/image158.png"/><Relationship Id="rId22" Type="http://schemas.openxmlformats.org/officeDocument/2006/relationships/image" Target="../media/image16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71.png"/><Relationship Id="rId2" Type="http://schemas.openxmlformats.org/officeDocument/2006/relationships/image" Target="../media/image16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0.png"/><Relationship Id="rId5" Type="http://schemas.openxmlformats.org/officeDocument/2006/relationships/image" Target="../media/image169.png"/><Relationship Id="rId4" Type="http://schemas.openxmlformats.org/officeDocument/2006/relationships/image" Target="../media/image16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3.png"/><Relationship Id="rId2" Type="http://schemas.openxmlformats.org/officeDocument/2006/relationships/image" Target="../media/image17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6.png"/><Relationship Id="rId5" Type="http://schemas.openxmlformats.org/officeDocument/2006/relationships/image" Target="../media/image175.png"/><Relationship Id="rId4" Type="http://schemas.openxmlformats.org/officeDocument/2006/relationships/image" Target="../media/image17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12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5204" y="166239"/>
            <a:ext cx="789358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Powers and indices: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Power of zero – pattern spotting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B83073F-54EB-4BAA-B9A1-177FE7B3603C}"/>
              </a:ext>
            </a:extLst>
          </p:cNvPr>
          <p:cNvGrpSpPr/>
          <p:nvPr/>
        </p:nvGrpSpPr>
        <p:grpSpPr>
          <a:xfrm>
            <a:off x="1298986" y="2115487"/>
            <a:ext cx="6546029" cy="393460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488B4450-FA42-4E6C-85FF-547FED49AD1C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Pattern spot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A741C9B5-107A-4237-A699-B03FDE924B02}"/>
                </a:ext>
              </a:extLst>
            </p:cNvPr>
            <p:cNvSpPr txBox="1">
              <a:spLocks/>
            </p:cNvSpPr>
            <p:nvPr/>
          </p:nvSpPr>
          <p:spPr>
            <a:xfrm>
              <a:off x="3566629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F1EF6F7E-60A8-4269-B56D-EA7FDB31BFB9}"/>
                </a:ext>
              </a:extLst>
            </p:cNvPr>
            <p:cNvSpPr txBox="1">
              <a:spLocks/>
            </p:cNvSpPr>
            <p:nvPr/>
          </p:nvSpPr>
          <p:spPr>
            <a:xfrm>
              <a:off x="5804453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938" y="2535268"/>
            <a:ext cx="914400" cy="9144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3495F3F-0406-47F6-A08A-B84A280F3A72}"/>
                  </a:ext>
                </a:extLst>
              </p:cNvPr>
              <p:cNvSpPr txBox="1"/>
              <p:nvPr/>
            </p:nvSpPr>
            <p:spPr>
              <a:xfrm>
                <a:off x="3626219" y="4100479"/>
                <a:ext cx="109639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(−3)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3495F3F-0406-47F6-A08A-B84A280F3A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6219" y="4100479"/>
                <a:ext cx="1096390" cy="369332"/>
              </a:xfrm>
              <a:prstGeom prst="rect">
                <a:avLst/>
              </a:prstGeom>
              <a:blipFill>
                <a:blip r:embed="rId4"/>
                <a:stretch>
                  <a:fillRect l="-10000" t="-1667" r="-2222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ADD7321-A294-4E44-8E40-99D120AD7854}"/>
                  </a:ext>
                </a:extLst>
              </p:cNvPr>
              <p:cNvSpPr txBox="1"/>
              <p:nvPr/>
            </p:nvSpPr>
            <p:spPr>
              <a:xfrm>
                <a:off x="3626219" y="4710014"/>
                <a:ext cx="109639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(−3)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ADD7321-A294-4E44-8E40-99D120AD78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6219" y="4710014"/>
                <a:ext cx="1096390" cy="369332"/>
              </a:xfrm>
              <a:prstGeom prst="rect">
                <a:avLst/>
              </a:prstGeom>
              <a:blipFill>
                <a:blip r:embed="rId5"/>
                <a:stretch>
                  <a:fillRect l="-9444" t="-1667" r="-2222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EE4A929-F3D4-4A9A-8D3E-54736B5656D7}"/>
                  </a:ext>
                </a:extLst>
              </p:cNvPr>
              <p:cNvSpPr txBox="1"/>
              <p:nvPr/>
            </p:nvSpPr>
            <p:spPr>
              <a:xfrm>
                <a:off x="3626219" y="5319549"/>
                <a:ext cx="109639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(−3)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EE4A929-F3D4-4A9A-8D3E-54736B5656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6219" y="5319549"/>
                <a:ext cx="1096390" cy="369332"/>
              </a:xfrm>
              <a:prstGeom prst="rect">
                <a:avLst/>
              </a:prstGeom>
              <a:blipFill>
                <a:blip r:embed="rId6"/>
                <a:stretch>
                  <a:fillRect l="-10000" t="-1667" r="-2222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Picture 18">
            <a:extLst>
              <a:ext uri="{FF2B5EF4-FFF2-40B4-BE49-F238E27FC236}">
                <a16:creationId xmlns:a16="http://schemas.microsoft.com/office/drawing/2014/main" id="{61AAC456-1D6E-420B-BEE8-F0751C613F8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667" y="2657475"/>
            <a:ext cx="692666" cy="69266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8333292-992F-46C4-8829-CD422340F7E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8986" y="2610426"/>
            <a:ext cx="1882025" cy="912586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DC27A1B5-AECE-49C1-A0A6-9DE8F2E07449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012B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Pattern</a:t>
            </a:r>
          </a:p>
        </p:txBody>
      </p:sp>
    </p:spTree>
    <p:extLst>
      <p:ext uri="{BB962C8B-B14F-4D97-AF65-F5344CB8AC3E}">
        <p14:creationId xmlns:p14="http://schemas.microsoft.com/office/powerpoint/2010/main" val="3973348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2E0E680-2B1B-479F-98F9-85E9677C0DDE}"/>
                  </a:ext>
                </a:extLst>
              </p:cNvPr>
              <p:cNvSpPr txBox="1"/>
              <p:nvPr/>
            </p:nvSpPr>
            <p:spPr>
              <a:xfrm>
                <a:off x="524686" y="4953648"/>
                <a:ext cx="81516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0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2E0E680-2B1B-479F-98F9-85E9677C0D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686" y="4953648"/>
                <a:ext cx="815160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39046CB-35CC-4E10-9548-9FEDEEF7969A}"/>
                  </a:ext>
                </a:extLst>
              </p:cNvPr>
              <p:cNvSpPr txBox="1"/>
              <p:nvPr/>
            </p:nvSpPr>
            <p:spPr>
              <a:xfrm>
                <a:off x="515926" y="3884782"/>
                <a:ext cx="80746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39046CB-35CC-4E10-9548-9FEDEEF796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926" y="3884782"/>
                <a:ext cx="807464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D58898F-948F-484A-B1E3-34327EB1ACA2}"/>
                  </a:ext>
                </a:extLst>
              </p:cNvPr>
              <p:cNvSpPr txBox="1"/>
              <p:nvPr/>
            </p:nvSpPr>
            <p:spPr>
              <a:xfrm>
                <a:off x="515926" y="2815916"/>
                <a:ext cx="81516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D58898F-948F-484A-B1E3-34327EB1AC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926" y="2815916"/>
                <a:ext cx="815160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8316BE1-7BD4-41DB-B855-9AC83AD8B146}"/>
                  </a:ext>
                </a:extLst>
              </p:cNvPr>
              <p:cNvSpPr txBox="1"/>
              <p:nvPr/>
            </p:nvSpPr>
            <p:spPr>
              <a:xfrm>
                <a:off x="524686" y="1747050"/>
                <a:ext cx="81516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8316BE1-7BD4-41DB-B855-9AC83AD8B1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686" y="1747050"/>
                <a:ext cx="815160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3349478-97CC-4817-8C85-09A8730123B7}"/>
                  </a:ext>
                </a:extLst>
              </p:cNvPr>
              <p:cNvSpPr txBox="1"/>
              <p:nvPr/>
            </p:nvSpPr>
            <p:spPr>
              <a:xfrm>
                <a:off x="508230" y="678184"/>
                <a:ext cx="81516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3349478-97CC-4817-8C85-09A8730123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230" y="678184"/>
                <a:ext cx="815160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E236FE1-16E5-4B58-8F4A-7FAFDBCE90DA}"/>
                  </a:ext>
                </a:extLst>
              </p:cNvPr>
              <p:cNvSpPr txBox="1"/>
              <p:nvPr/>
            </p:nvSpPr>
            <p:spPr>
              <a:xfrm>
                <a:off x="2442826" y="4953648"/>
                <a:ext cx="81516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0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E236FE1-16E5-4B58-8F4A-7FAFDBCE90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2826" y="4953648"/>
                <a:ext cx="815160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6E2F2F0F-97B4-490B-8B50-741C387B6CC6}"/>
                  </a:ext>
                </a:extLst>
              </p:cNvPr>
              <p:cNvSpPr txBox="1"/>
              <p:nvPr/>
            </p:nvSpPr>
            <p:spPr>
              <a:xfrm>
                <a:off x="2434066" y="3884782"/>
                <a:ext cx="80746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6E2F2F0F-97B4-490B-8B50-741C387B6C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4066" y="3884782"/>
                <a:ext cx="807464" cy="4308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1BB77832-E7CD-439D-B078-3E7AB860E293}"/>
                  </a:ext>
                </a:extLst>
              </p:cNvPr>
              <p:cNvSpPr txBox="1"/>
              <p:nvPr/>
            </p:nvSpPr>
            <p:spPr>
              <a:xfrm>
                <a:off x="2434066" y="2815916"/>
                <a:ext cx="81516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1BB77832-E7CD-439D-B078-3E7AB860E2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4066" y="2815916"/>
                <a:ext cx="815160" cy="4308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256D0AEC-C416-48DC-A715-D62F8D49ED91}"/>
                  </a:ext>
                </a:extLst>
              </p:cNvPr>
              <p:cNvSpPr txBox="1"/>
              <p:nvPr/>
            </p:nvSpPr>
            <p:spPr>
              <a:xfrm>
                <a:off x="2442826" y="1747050"/>
                <a:ext cx="81516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256D0AEC-C416-48DC-A715-D62F8D49ED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2826" y="1747050"/>
                <a:ext cx="815160" cy="43088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91169C9-C257-4838-A1B5-9363A0BD029E}"/>
                  </a:ext>
                </a:extLst>
              </p:cNvPr>
              <p:cNvSpPr txBox="1"/>
              <p:nvPr/>
            </p:nvSpPr>
            <p:spPr>
              <a:xfrm>
                <a:off x="2426370" y="678184"/>
                <a:ext cx="81516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91169C9-C257-4838-A1B5-9363A0BD02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6370" y="678184"/>
                <a:ext cx="815160" cy="43088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7BEB8819-D0B2-476A-88D3-4481CD1A90AD}"/>
                  </a:ext>
                </a:extLst>
              </p:cNvPr>
              <p:cNvSpPr txBox="1"/>
              <p:nvPr/>
            </p:nvSpPr>
            <p:spPr>
              <a:xfrm>
                <a:off x="4406394" y="4953648"/>
                <a:ext cx="128124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(−3)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0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7BEB8819-D0B2-476A-88D3-4481CD1A90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6394" y="4953648"/>
                <a:ext cx="1281248" cy="43088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908EAFF6-9F7F-45B5-8D3F-125E7EF6D5C4}"/>
                  </a:ext>
                </a:extLst>
              </p:cNvPr>
              <p:cNvSpPr txBox="1"/>
              <p:nvPr/>
            </p:nvSpPr>
            <p:spPr>
              <a:xfrm>
                <a:off x="4397634" y="3884782"/>
                <a:ext cx="127355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(−3)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908EAFF6-9F7F-45B5-8D3F-125E7EF6D5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7634" y="3884782"/>
                <a:ext cx="1273554" cy="43088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B524FA34-64AE-46D3-AC9A-76AC75F9AF6B}"/>
                  </a:ext>
                </a:extLst>
              </p:cNvPr>
              <p:cNvSpPr txBox="1"/>
              <p:nvPr/>
            </p:nvSpPr>
            <p:spPr>
              <a:xfrm>
                <a:off x="4397634" y="2815916"/>
                <a:ext cx="128124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(−3)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B524FA34-64AE-46D3-AC9A-76AC75F9AF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7634" y="2815916"/>
                <a:ext cx="1281248" cy="43088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848E5B77-D8B9-40E3-A3B2-50604FB9BD13}"/>
                  </a:ext>
                </a:extLst>
              </p:cNvPr>
              <p:cNvSpPr txBox="1"/>
              <p:nvPr/>
            </p:nvSpPr>
            <p:spPr>
              <a:xfrm>
                <a:off x="4406394" y="1747050"/>
                <a:ext cx="128124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(−3)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848E5B77-D8B9-40E3-A3B2-50604FB9BD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6394" y="1747050"/>
                <a:ext cx="1281248" cy="43088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0421E2BD-B47F-4314-9CB3-7C0533239573}"/>
                  </a:ext>
                </a:extLst>
              </p:cNvPr>
              <p:cNvSpPr txBox="1"/>
              <p:nvPr/>
            </p:nvSpPr>
            <p:spPr>
              <a:xfrm>
                <a:off x="4389938" y="678184"/>
                <a:ext cx="128124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(−3)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0421E2BD-B47F-4314-9CB3-7C05332395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9938" y="678184"/>
                <a:ext cx="1281248" cy="43088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236CDB37-7B62-4876-8581-1C82749EAC59}"/>
                  </a:ext>
                </a:extLst>
              </p:cNvPr>
              <p:cNvSpPr txBox="1"/>
              <p:nvPr/>
            </p:nvSpPr>
            <p:spPr>
              <a:xfrm>
                <a:off x="6678497" y="4953648"/>
                <a:ext cx="121520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(5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)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0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236CDB37-7B62-4876-8581-1C82749EAC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8497" y="4953648"/>
                <a:ext cx="1215204" cy="43088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40E1D21B-45E1-48CA-B282-48E7E682985D}"/>
                  </a:ext>
                </a:extLst>
              </p:cNvPr>
              <p:cNvSpPr txBox="1"/>
              <p:nvPr/>
            </p:nvSpPr>
            <p:spPr>
              <a:xfrm>
                <a:off x="6669737" y="3884782"/>
                <a:ext cx="120751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(5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)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40E1D21B-45E1-48CA-B282-48E7E68298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9737" y="3884782"/>
                <a:ext cx="1207510" cy="43088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AAB50ECD-9A0F-4CF8-8FD8-873D6F32736E}"/>
                  </a:ext>
                </a:extLst>
              </p:cNvPr>
              <p:cNvSpPr txBox="1"/>
              <p:nvPr/>
            </p:nvSpPr>
            <p:spPr>
              <a:xfrm>
                <a:off x="6669737" y="2815916"/>
                <a:ext cx="121520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(5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)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AAB50ECD-9A0F-4CF8-8FD8-873D6F3273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9737" y="2815916"/>
                <a:ext cx="1215204" cy="430887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ADD2885C-F284-4BBF-9784-313D690ECCC3}"/>
                  </a:ext>
                </a:extLst>
              </p:cNvPr>
              <p:cNvSpPr txBox="1"/>
              <p:nvPr/>
            </p:nvSpPr>
            <p:spPr>
              <a:xfrm>
                <a:off x="6678497" y="1747050"/>
                <a:ext cx="121520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(5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)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ADD2885C-F284-4BBF-9784-313D690ECC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8497" y="1747050"/>
                <a:ext cx="1215204" cy="430887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000EDC43-5252-4A1B-AAD2-332321401035}"/>
                  </a:ext>
                </a:extLst>
              </p:cNvPr>
              <p:cNvSpPr txBox="1"/>
              <p:nvPr/>
            </p:nvSpPr>
            <p:spPr>
              <a:xfrm>
                <a:off x="6662041" y="678184"/>
                <a:ext cx="121520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(5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)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000EDC43-5252-4A1B-AAD2-3323214010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2041" y="678184"/>
                <a:ext cx="1215204" cy="430887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423CBF32-9512-4529-ADA7-8611669DBB64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444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2E0E680-2B1B-479F-98F9-85E9677C0DDE}"/>
                  </a:ext>
                </a:extLst>
              </p:cNvPr>
              <p:cNvSpPr txBox="1"/>
              <p:nvPr/>
            </p:nvSpPr>
            <p:spPr>
              <a:xfrm>
                <a:off x="472136" y="4953648"/>
                <a:ext cx="111370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0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1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2E0E680-2B1B-479F-98F9-85E9677C0D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136" y="4953648"/>
                <a:ext cx="1113703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39046CB-35CC-4E10-9548-9FEDEEF7969A}"/>
                  </a:ext>
                </a:extLst>
              </p:cNvPr>
              <p:cNvSpPr txBox="1"/>
              <p:nvPr/>
            </p:nvSpPr>
            <p:spPr>
              <a:xfrm>
                <a:off x="463376" y="3884782"/>
                <a:ext cx="110600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2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39046CB-35CC-4E10-9548-9FEDEEF796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376" y="3884782"/>
                <a:ext cx="1106008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D58898F-948F-484A-B1E3-34327EB1ACA2}"/>
                  </a:ext>
                </a:extLst>
              </p:cNvPr>
              <p:cNvSpPr txBox="1"/>
              <p:nvPr/>
            </p:nvSpPr>
            <p:spPr>
              <a:xfrm>
                <a:off x="463376" y="2815916"/>
                <a:ext cx="111370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4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D58898F-948F-484A-B1E3-34327EB1AC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376" y="2815916"/>
                <a:ext cx="1113703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8316BE1-7BD4-41DB-B855-9AC83AD8B146}"/>
                  </a:ext>
                </a:extLst>
              </p:cNvPr>
              <p:cNvSpPr txBox="1"/>
              <p:nvPr/>
            </p:nvSpPr>
            <p:spPr>
              <a:xfrm>
                <a:off x="472136" y="1747050"/>
                <a:ext cx="111370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8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8316BE1-7BD4-41DB-B855-9AC83AD8B1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136" y="1747050"/>
                <a:ext cx="1113703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3349478-97CC-4817-8C85-09A8730123B7}"/>
                  </a:ext>
                </a:extLst>
              </p:cNvPr>
              <p:cNvSpPr txBox="1"/>
              <p:nvPr/>
            </p:nvSpPr>
            <p:spPr>
              <a:xfrm>
                <a:off x="455680" y="678184"/>
                <a:ext cx="131247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16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3349478-97CC-4817-8C85-09A8730123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680" y="678184"/>
                <a:ext cx="1312475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E236FE1-16E5-4B58-8F4A-7FAFDBCE90DA}"/>
                  </a:ext>
                </a:extLst>
              </p:cNvPr>
              <p:cNvSpPr txBox="1"/>
              <p:nvPr/>
            </p:nvSpPr>
            <p:spPr>
              <a:xfrm>
                <a:off x="2390276" y="4953648"/>
                <a:ext cx="111370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0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1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E236FE1-16E5-4B58-8F4A-7FAFDBCE90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0276" y="4953648"/>
                <a:ext cx="1113703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6E2F2F0F-97B4-490B-8B50-741C387B6CC6}"/>
                  </a:ext>
                </a:extLst>
              </p:cNvPr>
              <p:cNvSpPr txBox="1"/>
              <p:nvPr/>
            </p:nvSpPr>
            <p:spPr>
              <a:xfrm>
                <a:off x="2381516" y="3884782"/>
                <a:ext cx="110600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3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6E2F2F0F-97B4-490B-8B50-741C387B6C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1516" y="3884782"/>
                <a:ext cx="1106008" cy="4308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1BB77832-E7CD-439D-B078-3E7AB860E293}"/>
                  </a:ext>
                </a:extLst>
              </p:cNvPr>
              <p:cNvSpPr txBox="1"/>
              <p:nvPr/>
            </p:nvSpPr>
            <p:spPr>
              <a:xfrm>
                <a:off x="2381516" y="2815916"/>
                <a:ext cx="111370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9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1BB77832-E7CD-439D-B078-3E7AB860E2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1516" y="2815916"/>
                <a:ext cx="1113703" cy="4308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256D0AEC-C416-48DC-A715-D62F8D49ED91}"/>
                  </a:ext>
                </a:extLst>
              </p:cNvPr>
              <p:cNvSpPr txBox="1"/>
              <p:nvPr/>
            </p:nvSpPr>
            <p:spPr>
              <a:xfrm>
                <a:off x="2390276" y="1747050"/>
                <a:ext cx="131247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27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256D0AEC-C416-48DC-A715-D62F8D49ED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0276" y="1747050"/>
                <a:ext cx="1312475" cy="43088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91169C9-C257-4838-A1B5-9363A0BD029E}"/>
                  </a:ext>
                </a:extLst>
              </p:cNvPr>
              <p:cNvSpPr txBox="1"/>
              <p:nvPr/>
            </p:nvSpPr>
            <p:spPr>
              <a:xfrm>
                <a:off x="2373820" y="678184"/>
                <a:ext cx="131247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81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91169C9-C257-4838-A1B5-9363A0BD02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3820" y="678184"/>
                <a:ext cx="1312475" cy="43088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7BEB8819-D0B2-476A-88D3-4481CD1A90AD}"/>
                  </a:ext>
                </a:extLst>
              </p:cNvPr>
              <p:cNvSpPr txBox="1"/>
              <p:nvPr/>
            </p:nvSpPr>
            <p:spPr>
              <a:xfrm>
                <a:off x="4353844" y="4953648"/>
                <a:ext cx="157979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(−3)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0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1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7BEB8819-D0B2-476A-88D3-4481CD1A90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3844" y="4953648"/>
                <a:ext cx="1579791" cy="43088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908EAFF6-9F7F-45B5-8D3F-125E7EF6D5C4}"/>
                  </a:ext>
                </a:extLst>
              </p:cNvPr>
              <p:cNvSpPr txBox="1"/>
              <p:nvPr/>
            </p:nvSpPr>
            <p:spPr>
              <a:xfrm>
                <a:off x="4345084" y="3884782"/>
                <a:ext cx="183979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(−3)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−3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908EAFF6-9F7F-45B5-8D3F-125E7EF6D5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5084" y="3884782"/>
                <a:ext cx="1839799" cy="43088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B524FA34-64AE-46D3-AC9A-76AC75F9AF6B}"/>
                  </a:ext>
                </a:extLst>
              </p:cNvPr>
              <p:cNvSpPr txBox="1"/>
              <p:nvPr/>
            </p:nvSpPr>
            <p:spPr>
              <a:xfrm>
                <a:off x="4345084" y="2815916"/>
                <a:ext cx="157979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(−3)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9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B524FA34-64AE-46D3-AC9A-76AC75F9AF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5084" y="2815916"/>
                <a:ext cx="1579791" cy="43088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848E5B77-D8B9-40E3-A3B2-50604FB9BD13}"/>
                  </a:ext>
                </a:extLst>
              </p:cNvPr>
              <p:cNvSpPr txBox="1"/>
              <p:nvPr/>
            </p:nvSpPr>
            <p:spPr>
              <a:xfrm>
                <a:off x="4353844" y="1747050"/>
                <a:ext cx="204626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(−3)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−27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848E5B77-D8B9-40E3-A3B2-50604FB9BD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3844" y="1747050"/>
                <a:ext cx="2046266" cy="43088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0421E2BD-B47F-4314-9CB3-7C0533239573}"/>
                  </a:ext>
                </a:extLst>
              </p:cNvPr>
              <p:cNvSpPr txBox="1"/>
              <p:nvPr/>
            </p:nvSpPr>
            <p:spPr>
              <a:xfrm>
                <a:off x="4337388" y="678184"/>
                <a:ext cx="177856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(−3)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81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0421E2BD-B47F-4314-9CB3-7C05332395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7388" y="678184"/>
                <a:ext cx="1778564" cy="43088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236CDB37-7B62-4876-8581-1C82749EAC59}"/>
                  </a:ext>
                </a:extLst>
              </p:cNvPr>
              <p:cNvSpPr txBox="1"/>
              <p:nvPr/>
            </p:nvSpPr>
            <p:spPr>
              <a:xfrm>
                <a:off x="6625947" y="4953648"/>
                <a:ext cx="151374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(5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)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0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1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236CDB37-7B62-4876-8581-1C82749EAC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5947" y="4953648"/>
                <a:ext cx="1513748" cy="43088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40E1D21B-45E1-48CA-B282-48E7E682985D}"/>
                  </a:ext>
                </a:extLst>
              </p:cNvPr>
              <p:cNvSpPr txBox="1"/>
              <p:nvPr/>
            </p:nvSpPr>
            <p:spPr>
              <a:xfrm>
                <a:off x="6617187" y="3884782"/>
                <a:ext cx="170771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(5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)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5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40E1D21B-45E1-48CA-B282-48E7E68298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7187" y="3884782"/>
                <a:ext cx="1707712" cy="43088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AAB50ECD-9A0F-4CF8-8FD8-873D6F32736E}"/>
                  </a:ext>
                </a:extLst>
              </p:cNvPr>
              <p:cNvSpPr txBox="1"/>
              <p:nvPr/>
            </p:nvSpPr>
            <p:spPr>
              <a:xfrm>
                <a:off x="6617187" y="2815916"/>
                <a:ext cx="209012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(5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)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25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AAB50ECD-9A0F-4CF8-8FD8-873D6F3273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7187" y="2815916"/>
                <a:ext cx="2090123" cy="430887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ADD2885C-F284-4BBF-9784-313D690ECCC3}"/>
                  </a:ext>
                </a:extLst>
              </p:cNvPr>
              <p:cNvSpPr txBox="1"/>
              <p:nvPr/>
            </p:nvSpPr>
            <p:spPr>
              <a:xfrm>
                <a:off x="6625947" y="1747050"/>
                <a:ext cx="228889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(5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)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1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25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ADD2885C-F284-4BBF-9784-313D690ECC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5947" y="1747050"/>
                <a:ext cx="2288896" cy="430887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000EDC43-5252-4A1B-AAD2-332321401035}"/>
                  </a:ext>
                </a:extLst>
              </p:cNvPr>
              <p:cNvSpPr txBox="1"/>
              <p:nvPr/>
            </p:nvSpPr>
            <p:spPr>
              <a:xfrm>
                <a:off x="6609491" y="678184"/>
                <a:ext cx="228889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(5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)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625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000EDC43-5252-4A1B-AAD2-3323214010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9491" y="678184"/>
                <a:ext cx="2288895" cy="430887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DAB38000-3C29-49D6-B5FF-6C2D892019C4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824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538250" y="1233743"/>
                <a:ext cx="1046697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</m:t>
                          </m:r>
                        </m:e>
                        <m:sup>
                          <m:r>
                            <a:rPr kumimoji="0" lang="en-GB" sz="3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0</m:t>
                          </m:r>
                        </m:sup>
                      </m:sSup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50" y="1233743"/>
                <a:ext cx="1046697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079DE58-40E9-412E-AE9A-9B001DA8A4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415" y="165528"/>
            <a:ext cx="551089" cy="55108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42B1DB9-98E7-4CBD-B920-5AE0E64A130B}"/>
                  </a:ext>
                </a:extLst>
              </p:cNvPr>
              <p:cNvSpPr txBox="1"/>
              <p:nvPr/>
            </p:nvSpPr>
            <p:spPr>
              <a:xfrm>
                <a:off x="538250" y="2349578"/>
                <a:ext cx="130157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99</m:t>
                          </m:r>
                        </m:e>
                        <m:sup>
                          <m:r>
                            <a:rPr kumimoji="0" lang="en-GB" sz="3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0</m:t>
                          </m:r>
                        </m:sup>
                      </m:sSup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42B1DB9-98E7-4CBD-B920-5AE0E64A13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50" y="2349578"/>
                <a:ext cx="1301575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1409D32-E28C-4DA6-9DA1-F99478185F8E}"/>
                  </a:ext>
                </a:extLst>
              </p:cNvPr>
              <p:cNvSpPr txBox="1"/>
              <p:nvPr/>
            </p:nvSpPr>
            <p:spPr>
              <a:xfrm>
                <a:off x="538250" y="3465413"/>
                <a:ext cx="1902700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(−99)</m:t>
                          </m:r>
                        </m:e>
                        <m:sup>
                          <m:r>
                            <a:rPr kumimoji="0" lang="en-GB" sz="3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0</m:t>
                          </m:r>
                        </m:sup>
                      </m:sSup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1409D32-E28C-4DA6-9DA1-F99478185F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50" y="3465413"/>
                <a:ext cx="1902700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CB2771F-9481-4CD0-AAC2-524E7659B1CC}"/>
                  </a:ext>
                </a:extLst>
              </p:cNvPr>
              <p:cNvSpPr txBox="1"/>
              <p:nvPr/>
            </p:nvSpPr>
            <p:spPr>
              <a:xfrm>
                <a:off x="538250" y="4581248"/>
                <a:ext cx="1817292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(99</m:t>
                          </m:r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)</m:t>
                          </m:r>
                        </m:e>
                        <m:sup>
                          <m:r>
                            <a:rPr kumimoji="0" lang="en-GB" sz="3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0</m:t>
                          </m:r>
                        </m:sup>
                      </m:sSup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CB2771F-9481-4CD0-AAC2-524E7659B1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50" y="4581248"/>
                <a:ext cx="1817292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9E2A85A-0240-4586-9E87-BB1827FA5C96}"/>
                  </a:ext>
                </a:extLst>
              </p:cNvPr>
              <p:cNvSpPr txBox="1"/>
              <p:nvPr/>
            </p:nvSpPr>
            <p:spPr>
              <a:xfrm>
                <a:off x="575798" y="5652372"/>
                <a:ext cx="1420196" cy="6491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(</m:t>
                          </m:r>
                          <m:box>
                            <m:boxPr>
                              <m:ctrlPr>
                                <a:rPr kumimoji="0" lang="en-GB" sz="3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kumimoji="0" lang="en-GB" sz="36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36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kumimoji="0" lang="en-GB" sz="36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99</m:t>
                                  </m:r>
                                </m:den>
                              </m:f>
                            </m:e>
                          </m:box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)</m:t>
                          </m:r>
                        </m:e>
                        <m:sup>
                          <m:r>
                            <a:rPr kumimoji="0" lang="en-GB" sz="3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0</m:t>
                          </m:r>
                        </m:sup>
                      </m:sSup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9E2A85A-0240-4586-9E87-BB1827FA5C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798" y="5652372"/>
                <a:ext cx="1420196" cy="64915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5B8E0B3D-90A7-4B48-ACB2-81AA6A481BA1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205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538250" y="1233743"/>
                <a:ext cx="142981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</m:t>
                          </m:r>
                        </m:e>
                        <m:sup>
                          <m:r>
                            <a:rPr kumimoji="0" lang="en-GB" sz="3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0</m:t>
                          </m:r>
                        </m:sup>
                      </m:sSup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50" y="1233743"/>
                <a:ext cx="1429815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 - answers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42B1DB9-98E7-4CBD-B920-5AE0E64A130B}"/>
                  </a:ext>
                </a:extLst>
              </p:cNvPr>
              <p:cNvSpPr txBox="1"/>
              <p:nvPr/>
            </p:nvSpPr>
            <p:spPr>
              <a:xfrm>
                <a:off x="538250" y="2349578"/>
                <a:ext cx="1684692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99</m:t>
                          </m:r>
                        </m:e>
                        <m:sup>
                          <m:r>
                            <a:rPr kumimoji="0" lang="en-GB" sz="3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0</m:t>
                          </m:r>
                        </m:sup>
                      </m:sSup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42B1DB9-98E7-4CBD-B920-5AE0E64A13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50" y="2349578"/>
                <a:ext cx="1684692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1409D32-E28C-4DA6-9DA1-F99478185F8E}"/>
                  </a:ext>
                </a:extLst>
              </p:cNvPr>
              <p:cNvSpPr txBox="1"/>
              <p:nvPr/>
            </p:nvSpPr>
            <p:spPr>
              <a:xfrm>
                <a:off x="538250" y="3465413"/>
                <a:ext cx="228581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(−99)</m:t>
                          </m:r>
                        </m:e>
                        <m:sup>
                          <m:r>
                            <a:rPr kumimoji="0" lang="en-GB" sz="3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0</m:t>
                          </m:r>
                        </m:sup>
                      </m:sSup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1409D32-E28C-4DA6-9DA1-F99478185F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50" y="3465413"/>
                <a:ext cx="2285819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CB2771F-9481-4CD0-AAC2-524E7659B1CC}"/>
                  </a:ext>
                </a:extLst>
              </p:cNvPr>
              <p:cNvSpPr txBox="1"/>
              <p:nvPr/>
            </p:nvSpPr>
            <p:spPr>
              <a:xfrm>
                <a:off x="538250" y="4581248"/>
                <a:ext cx="2200411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(99</m:t>
                          </m:r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)</m:t>
                          </m:r>
                        </m:e>
                        <m:sup>
                          <m:r>
                            <a:rPr kumimoji="0" lang="en-GB" sz="3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0</m:t>
                          </m:r>
                        </m:sup>
                      </m:sSup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CB2771F-9481-4CD0-AAC2-524E7659B1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50" y="4581248"/>
                <a:ext cx="2200411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9E2A85A-0240-4586-9E87-BB1827FA5C96}"/>
                  </a:ext>
                </a:extLst>
              </p:cNvPr>
              <p:cNvSpPr txBox="1"/>
              <p:nvPr/>
            </p:nvSpPr>
            <p:spPr>
              <a:xfrm>
                <a:off x="575798" y="5652372"/>
                <a:ext cx="1803314" cy="6491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(</m:t>
                          </m:r>
                          <m:box>
                            <m:boxPr>
                              <m:ctrlPr>
                                <a:rPr kumimoji="0" lang="en-GB" sz="3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kumimoji="0" lang="en-GB" sz="36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36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kumimoji="0" lang="en-GB" sz="36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99</m:t>
                                  </m:r>
                                </m:den>
                              </m:f>
                            </m:e>
                          </m:box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)</m:t>
                          </m:r>
                        </m:e>
                        <m:sup>
                          <m:r>
                            <a:rPr kumimoji="0" lang="en-GB" sz="3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0</m:t>
                          </m:r>
                        </m:sup>
                      </m:sSup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9E2A85A-0240-4586-9E87-BB1827FA5C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798" y="5652372"/>
                <a:ext cx="1803314" cy="64915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CBB5D213-4A73-4C2A-9CF1-895256F8C8EA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5186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477</TotalTime>
  <Words>174</Words>
  <Application>Microsoft Office PowerPoint</Application>
  <PresentationFormat>On-screen Show (4:3)</PresentationFormat>
  <Paragraphs>68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Powers and indices:  Power of zero – pattern spotting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62</cp:revision>
  <dcterms:created xsi:type="dcterms:W3CDTF">2018-01-26T08:52:52Z</dcterms:created>
  <dcterms:modified xsi:type="dcterms:W3CDTF">2018-07-27T14:15:46Z</dcterms:modified>
</cp:coreProperties>
</file>