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0" r:id="rId2"/>
    <p:sldId id="288" r:id="rId3"/>
    <p:sldId id="313" r:id="rId4"/>
    <p:sldId id="283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62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177.png"/><Relationship Id="rId7" Type="http://schemas.openxmlformats.org/officeDocument/2006/relationships/image" Target="../media/image17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13" Type="http://schemas.openxmlformats.org/officeDocument/2006/relationships/image" Target="../media/image216.png"/><Relationship Id="rId3" Type="http://schemas.openxmlformats.org/officeDocument/2006/relationships/image" Target="../media/image2060.png"/><Relationship Id="rId7" Type="http://schemas.openxmlformats.org/officeDocument/2006/relationships/image" Target="../media/image210.png"/><Relationship Id="rId12" Type="http://schemas.openxmlformats.org/officeDocument/2006/relationships/image" Target="../media/image215.png"/><Relationship Id="rId2" Type="http://schemas.openxmlformats.org/officeDocument/2006/relationships/image" Target="../media/image20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9.png"/><Relationship Id="rId11" Type="http://schemas.openxmlformats.org/officeDocument/2006/relationships/image" Target="../media/image214.png"/><Relationship Id="rId5" Type="http://schemas.openxmlformats.org/officeDocument/2006/relationships/image" Target="../media/image2080.png"/><Relationship Id="rId15" Type="http://schemas.openxmlformats.org/officeDocument/2006/relationships/image" Target="../media/image218.png"/><Relationship Id="rId10" Type="http://schemas.openxmlformats.org/officeDocument/2006/relationships/image" Target="../media/image213.png"/><Relationship Id="rId4" Type="http://schemas.openxmlformats.org/officeDocument/2006/relationships/image" Target="../media/image2070.png"/><Relationship Id="rId9" Type="http://schemas.openxmlformats.org/officeDocument/2006/relationships/image" Target="../media/image212.png"/><Relationship Id="rId14" Type="http://schemas.openxmlformats.org/officeDocument/2006/relationships/image" Target="../media/image2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5.png"/><Relationship Id="rId13" Type="http://schemas.openxmlformats.org/officeDocument/2006/relationships/image" Target="../media/image230.png"/><Relationship Id="rId3" Type="http://schemas.openxmlformats.org/officeDocument/2006/relationships/image" Target="../media/image220.png"/><Relationship Id="rId7" Type="http://schemas.openxmlformats.org/officeDocument/2006/relationships/image" Target="../media/image224.png"/><Relationship Id="rId12" Type="http://schemas.openxmlformats.org/officeDocument/2006/relationships/image" Target="../media/image229.png"/><Relationship Id="rId2" Type="http://schemas.openxmlformats.org/officeDocument/2006/relationships/image" Target="../media/image2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3.png"/><Relationship Id="rId11" Type="http://schemas.openxmlformats.org/officeDocument/2006/relationships/image" Target="../media/image228.png"/><Relationship Id="rId5" Type="http://schemas.openxmlformats.org/officeDocument/2006/relationships/image" Target="../media/image222.png"/><Relationship Id="rId15" Type="http://schemas.openxmlformats.org/officeDocument/2006/relationships/image" Target="../media/image232.png"/><Relationship Id="rId10" Type="http://schemas.openxmlformats.org/officeDocument/2006/relationships/image" Target="../media/image227.png"/><Relationship Id="rId4" Type="http://schemas.openxmlformats.org/officeDocument/2006/relationships/image" Target="../media/image221.png"/><Relationship Id="rId9" Type="http://schemas.openxmlformats.org/officeDocument/2006/relationships/image" Target="../media/image226.png"/><Relationship Id="rId14" Type="http://schemas.openxmlformats.org/officeDocument/2006/relationships/image" Target="../media/image2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230.png"/><Relationship Id="rId2" Type="http://schemas.openxmlformats.org/officeDocument/2006/relationships/image" Target="../media/image21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20.png"/><Relationship Id="rId5" Type="http://schemas.openxmlformats.org/officeDocument/2006/relationships/image" Target="../media/image2210.png"/><Relationship Id="rId4" Type="http://schemas.openxmlformats.org/officeDocument/2006/relationships/image" Target="../media/image22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50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80.png"/><Relationship Id="rId5" Type="http://schemas.openxmlformats.org/officeDocument/2006/relationships/image" Target="../media/image2270.png"/><Relationship Id="rId4" Type="http://schemas.openxmlformats.org/officeDocument/2006/relationships/image" Target="../media/image22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Power of zero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956957" y="4075914"/>
                <a:ext cx="8933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957" y="4075914"/>
                <a:ext cx="893321" cy="369332"/>
              </a:xfrm>
              <a:prstGeom prst="rect">
                <a:avLst/>
              </a:prstGeom>
              <a:blipFill>
                <a:blip r:embed="rId3"/>
                <a:stretch>
                  <a:fillRect l="-7483" t="-1667" r="-748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CECDAC-CD84-4B2C-BC7F-15CCCAE5EB22}"/>
                  </a:ext>
                </a:extLst>
              </p:cNvPr>
              <p:cNvSpPr txBox="1"/>
              <p:nvPr/>
            </p:nvSpPr>
            <p:spPr>
              <a:xfrm>
                <a:off x="3610642" y="4697027"/>
                <a:ext cx="12396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(6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CECDAC-CD84-4B2C-BC7F-15CCCAE5E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642" y="4697027"/>
                <a:ext cx="1239635" cy="369332"/>
              </a:xfrm>
              <a:prstGeom prst="rect">
                <a:avLst/>
              </a:prstGeom>
              <a:blipFill>
                <a:blip r:embed="rId7"/>
                <a:stretch>
                  <a:fillRect l="-8333" t="-1667" r="-539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7AC228A-157A-4954-B3A0-BED5F8ED1336}"/>
                  </a:ext>
                </a:extLst>
              </p:cNvPr>
              <p:cNvSpPr txBox="1"/>
              <p:nvPr/>
            </p:nvSpPr>
            <p:spPr>
              <a:xfrm>
                <a:off x="3956955" y="5309022"/>
                <a:ext cx="8933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7AC228A-157A-4954-B3A0-BED5F8ED1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955" y="5309022"/>
                <a:ext cx="893321" cy="369332"/>
              </a:xfrm>
              <a:prstGeom prst="rect">
                <a:avLst/>
              </a:prstGeom>
              <a:blipFill>
                <a:blip r:embed="rId8"/>
                <a:stretch>
                  <a:fillRect l="-7483" r="-748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C082ADA-DD17-444B-AD57-202B1758DAB0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766421" y="1936090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1936090"/>
                <a:ext cx="81516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766421" y="2712072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2712072"/>
                <a:ext cx="81516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766421" y="1157169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1157169"/>
                <a:ext cx="81516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5022E3-8EE0-4394-8955-799B8D3107BA}"/>
                  </a:ext>
                </a:extLst>
              </p:cNvPr>
              <p:cNvSpPr txBox="1"/>
              <p:nvPr/>
            </p:nvSpPr>
            <p:spPr>
              <a:xfrm>
                <a:off x="766421" y="3488054"/>
                <a:ext cx="81516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5022E3-8EE0-4394-8955-799B8D310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3488054"/>
                <a:ext cx="815160" cy="4357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441DA7-8EF0-4AF9-A480-29E41D33AF2C}"/>
                  </a:ext>
                </a:extLst>
              </p:cNvPr>
              <p:cNvSpPr txBox="1"/>
              <p:nvPr/>
            </p:nvSpPr>
            <p:spPr>
              <a:xfrm>
                <a:off x="4838057" y="386366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441DA7-8EF0-4AF9-A480-29E41D33A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057" y="386366"/>
                <a:ext cx="81516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A41DD6-9EED-4C17-956D-D1B61C13AD60}"/>
                  </a:ext>
                </a:extLst>
              </p:cNvPr>
              <p:cNvSpPr txBox="1"/>
              <p:nvPr/>
            </p:nvSpPr>
            <p:spPr>
              <a:xfrm>
                <a:off x="766421" y="5169804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A41DD6-9EED-4C17-956D-D1B61C13A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5169804"/>
                <a:ext cx="81516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40ECC0-326A-4D87-8C63-1867F44C1E47}"/>
                  </a:ext>
                </a:extLst>
              </p:cNvPr>
              <p:cNvSpPr txBox="1"/>
              <p:nvPr/>
            </p:nvSpPr>
            <p:spPr>
              <a:xfrm>
                <a:off x="4748899" y="5209614"/>
                <a:ext cx="10234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40ECC0-326A-4D87-8C63-1867F44C1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99" y="5209614"/>
                <a:ext cx="1023422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C67314-9E9C-4C65-98F3-E94E30F05392}"/>
                  </a:ext>
                </a:extLst>
              </p:cNvPr>
              <p:cNvSpPr txBox="1"/>
              <p:nvPr/>
            </p:nvSpPr>
            <p:spPr>
              <a:xfrm>
                <a:off x="4748899" y="4319085"/>
                <a:ext cx="12182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(6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C67314-9E9C-4C65-98F3-E94E30F05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99" y="4319085"/>
                <a:ext cx="1218282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6192A-63F0-47F6-AD54-6E8C00956104}"/>
                  </a:ext>
                </a:extLst>
              </p:cNvPr>
              <p:cNvSpPr txBox="1"/>
              <p:nvPr/>
            </p:nvSpPr>
            <p:spPr>
              <a:xfrm>
                <a:off x="4678796" y="3492927"/>
                <a:ext cx="13857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0.6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6192A-63F0-47F6-AD54-6E8C00956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796" y="3492927"/>
                <a:ext cx="138570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6F2A48-B7F5-44E3-9F09-B9FB5B6F9AE4}"/>
                  </a:ext>
                </a:extLst>
              </p:cNvPr>
              <p:cNvSpPr txBox="1"/>
              <p:nvPr/>
            </p:nvSpPr>
            <p:spPr>
              <a:xfrm>
                <a:off x="4796284" y="2661771"/>
                <a:ext cx="967060" cy="505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6F2A48-B7F5-44E3-9F09-B9FB5B6F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284" y="2661771"/>
                <a:ext cx="967060" cy="505010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A85C8A3-DFF4-4EDC-9CE5-B26DBBE8BD94}"/>
                  </a:ext>
                </a:extLst>
              </p:cNvPr>
              <p:cNvSpPr txBox="1"/>
              <p:nvPr/>
            </p:nvSpPr>
            <p:spPr>
              <a:xfrm>
                <a:off x="4786807" y="1157955"/>
                <a:ext cx="1281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(−6)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A85C8A3-DFF4-4EDC-9CE5-B26DBBE8B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807" y="1157955"/>
                <a:ext cx="1281248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3F189E-F94D-4996-BF71-51007EE5CF68}"/>
                  </a:ext>
                </a:extLst>
              </p:cNvPr>
              <p:cNvSpPr txBox="1"/>
              <p:nvPr/>
            </p:nvSpPr>
            <p:spPr>
              <a:xfrm>
                <a:off x="4748899" y="1857255"/>
                <a:ext cx="1281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−(6)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3F189E-F94D-4996-BF71-51007EE5C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99" y="1857255"/>
                <a:ext cx="1281248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3EFA23-D698-421B-894F-A8FEFADF2FB4}"/>
                  </a:ext>
                </a:extLst>
              </p:cNvPr>
              <p:cNvSpPr txBox="1"/>
              <p:nvPr/>
            </p:nvSpPr>
            <p:spPr>
              <a:xfrm>
                <a:off x="766421" y="386366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3EFA23-D698-421B-894F-A8FEFADF2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386366"/>
                <a:ext cx="815160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CCAA4D-3602-4AC4-BEB2-C43E04284B50}"/>
                  </a:ext>
                </a:extLst>
              </p:cNvPr>
              <p:cNvSpPr txBox="1"/>
              <p:nvPr/>
            </p:nvSpPr>
            <p:spPr>
              <a:xfrm>
                <a:off x="766421" y="4328929"/>
                <a:ext cx="81516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CCAA4D-3602-4AC4-BEB2-C43E04284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4328929"/>
                <a:ext cx="815160" cy="43576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5CA55B3D-1C3F-4731-8691-9368E1E9AE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1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766421" y="1936090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1936090"/>
                <a:ext cx="111370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766421" y="2712072"/>
                <a:ext cx="11137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2712072"/>
                <a:ext cx="111370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766421" y="1157169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1157169"/>
                <a:ext cx="111370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5022E3-8EE0-4394-8955-799B8D3107BA}"/>
                  </a:ext>
                </a:extLst>
              </p:cNvPr>
              <p:cNvSpPr txBox="1"/>
              <p:nvPr/>
            </p:nvSpPr>
            <p:spPr>
              <a:xfrm>
                <a:off x="766421" y="3488054"/>
                <a:ext cx="1113703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5022E3-8EE0-4394-8955-799B8D310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3488054"/>
                <a:ext cx="1113703" cy="4357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441DA7-8EF0-4AF9-A480-29E41D33AF2C}"/>
                  </a:ext>
                </a:extLst>
              </p:cNvPr>
              <p:cNvSpPr txBox="1"/>
              <p:nvPr/>
            </p:nvSpPr>
            <p:spPr>
              <a:xfrm>
                <a:off x="4838057" y="386366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441DA7-8EF0-4AF9-A480-29E41D33A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057" y="386366"/>
                <a:ext cx="111370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A41DD6-9EED-4C17-956D-D1B61C13AD60}"/>
                  </a:ext>
                </a:extLst>
              </p:cNvPr>
              <p:cNvSpPr txBox="1"/>
              <p:nvPr/>
            </p:nvSpPr>
            <p:spPr>
              <a:xfrm>
                <a:off x="766421" y="5169804"/>
                <a:ext cx="12227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A41DD6-9EED-4C17-956D-D1B61C13A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5169804"/>
                <a:ext cx="122270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40ECC0-326A-4D87-8C63-1867F44C1E47}"/>
                  </a:ext>
                </a:extLst>
              </p:cNvPr>
              <p:cNvSpPr txBox="1"/>
              <p:nvPr/>
            </p:nvSpPr>
            <p:spPr>
              <a:xfrm>
                <a:off x="4748899" y="5209614"/>
                <a:ext cx="13219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40ECC0-326A-4D87-8C63-1867F44C1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99" y="5209614"/>
                <a:ext cx="132196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C67314-9E9C-4C65-98F3-E94E30F05392}"/>
                  </a:ext>
                </a:extLst>
              </p:cNvPr>
              <p:cNvSpPr txBox="1"/>
              <p:nvPr/>
            </p:nvSpPr>
            <p:spPr>
              <a:xfrm>
                <a:off x="4748899" y="4319085"/>
                <a:ext cx="15168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(6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C67314-9E9C-4C65-98F3-E94E30F05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99" y="4319085"/>
                <a:ext cx="151682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6192A-63F0-47F6-AD54-6E8C00956104}"/>
                  </a:ext>
                </a:extLst>
              </p:cNvPr>
              <p:cNvSpPr txBox="1"/>
              <p:nvPr/>
            </p:nvSpPr>
            <p:spPr>
              <a:xfrm>
                <a:off x="4678796" y="3492927"/>
                <a:ext cx="16842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0.6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6192A-63F0-47F6-AD54-6E8C00956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796" y="3492927"/>
                <a:ext cx="168424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6F2A48-B7F5-44E3-9F09-B9FB5B6F9AE4}"/>
                  </a:ext>
                </a:extLst>
              </p:cNvPr>
              <p:cNvSpPr txBox="1"/>
              <p:nvPr/>
            </p:nvSpPr>
            <p:spPr>
              <a:xfrm>
                <a:off x="4796284" y="2661771"/>
                <a:ext cx="1265603" cy="505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6F2A48-B7F5-44E3-9F09-B9FB5B6F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284" y="2661771"/>
                <a:ext cx="1265603" cy="505010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A85C8A3-DFF4-4EDC-9CE5-B26DBBE8BD94}"/>
                  </a:ext>
                </a:extLst>
              </p:cNvPr>
              <p:cNvSpPr txBox="1"/>
              <p:nvPr/>
            </p:nvSpPr>
            <p:spPr>
              <a:xfrm>
                <a:off x="4786807" y="1157955"/>
                <a:ext cx="15797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(−6)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A85C8A3-DFF4-4EDC-9CE5-B26DBBE8B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807" y="1157955"/>
                <a:ext cx="1579791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3F189E-F94D-4996-BF71-51007EE5CF68}"/>
                  </a:ext>
                </a:extLst>
              </p:cNvPr>
              <p:cNvSpPr txBox="1"/>
              <p:nvPr/>
            </p:nvSpPr>
            <p:spPr>
              <a:xfrm>
                <a:off x="4748899" y="1857255"/>
                <a:ext cx="18474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−(6)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3F189E-F94D-4996-BF71-51007EE5C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99" y="1857255"/>
                <a:ext cx="1847493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3EFA23-D698-421B-894F-A8FEFADF2FB4}"/>
                  </a:ext>
                </a:extLst>
              </p:cNvPr>
              <p:cNvSpPr txBox="1"/>
              <p:nvPr/>
            </p:nvSpPr>
            <p:spPr>
              <a:xfrm>
                <a:off x="766421" y="386366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3EFA23-D698-421B-894F-A8FEFADF2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386366"/>
                <a:ext cx="1113703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CCAA4D-3602-4AC4-BEB2-C43E04284B50}"/>
                  </a:ext>
                </a:extLst>
              </p:cNvPr>
              <p:cNvSpPr txBox="1"/>
              <p:nvPr/>
            </p:nvSpPr>
            <p:spPr>
              <a:xfrm>
                <a:off x="766421" y="4328929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CCAA4D-3602-4AC4-BEB2-C43E04284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1" y="4328929"/>
                <a:ext cx="1113703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A3E0E524-992B-446C-91DC-183FB60A3FF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0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1233743"/>
                <a:ext cx="10466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33743"/>
                <a:ext cx="104669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2349578"/>
                <a:ext cx="164782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−(7)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49578"/>
                <a:ext cx="164782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3465413"/>
                <a:ext cx="1243867" cy="646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box>
                            <m:box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65413"/>
                <a:ext cx="1243867" cy="646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4581248"/>
                <a:ext cx="15624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(7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4581248"/>
                <a:ext cx="156241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/>
              <p:nvPr/>
            </p:nvSpPr>
            <p:spPr>
              <a:xfrm>
                <a:off x="538250" y="5697083"/>
                <a:ext cx="10466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5697083"/>
                <a:ext cx="1046697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3C0BA3B-9404-41D7-95BC-B3F29612DD1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9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1233743"/>
                <a:ext cx="14298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33743"/>
                <a:ext cx="142981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answers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2349578"/>
                <a:ext cx="237558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−(7)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49578"/>
                <a:ext cx="237558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3465413"/>
                <a:ext cx="1626984" cy="646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box>
                            <m:box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65413"/>
                <a:ext cx="1626984" cy="6469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4581248"/>
                <a:ext cx="19455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(7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4581248"/>
                <a:ext cx="194553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/>
              <p:nvPr/>
            </p:nvSpPr>
            <p:spPr>
              <a:xfrm>
                <a:off x="538250" y="5697083"/>
                <a:ext cx="14298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5697083"/>
                <a:ext cx="142981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03B77E7-8C2E-443A-9731-2660B47DF56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7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141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Powers and indices:  Power of zero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62</cp:revision>
  <dcterms:created xsi:type="dcterms:W3CDTF">2018-01-26T08:52:52Z</dcterms:created>
  <dcterms:modified xsi:type="dcterms:W3CDTF">2018-07-27T14:16:50Z</dcterms:modified>
</cp:coreProperties>
</file>