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1" r:id="rId2"/>
    <p:sldId id="343" r:id="rId3"/>
    <p:sldId id="339" r:id="rId4"/>
    <p:sldId id="34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8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9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249" y="157032"/>
            <a:ext cx="716550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Powers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2790691" y="4006691"/>
                <a:ext cx="20823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2)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691" y="4006691"/>
                <a:ext cx="2082301" cy="369332"/>
              </a:xfrm>
              <a:prstGeom prst="rect">
                <a:avLst/>
              </a:prstGeom>
              <a:blipFill>
                <a:blip r:embed="rId7"/>
                <a:stretch>
                  <a:fillRect l="-498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2799214" y="4599441"/>
                <a:ext cx="20823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3)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214" y="4599441"/>
                <a:ext cx="2082301" cy="369332"/>
              </a:xfrm>
              <a:prstGeom prst="rect">
                <a:avLst/>
              </a:prstGeom>
              <a:blipFill>
                <a:blip r:embed="rId8"/>
                <a:stretch>
                  <a:fillRect l="-2924" t="-1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2799214" y="5220191"/>
                <a:ext cx="20823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3)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214" y="5220191"/>
                <a:ext cx="2082301" cy="369332"/>
              </a:xfrm>
              <a:prstGeom prst="rect">
                <a:avLst/>
              </a:prstGeom>
              <a:blipFill>
                <a:blip r:embed="rId9"/>
                <a:stretch>
                  <a:fillRect l="-467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14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3504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35045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3504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35045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17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47145" y="151179"/>
                <a:ext cx="2889682" cy="6659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4×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4×2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5" y="151179"/>
                <a:ext cx="2889682" cy="66596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B5DE54A-F053-4D95-AE77-B5648B84026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84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47144" y="151179"/>
                <a:ext cx="388882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4×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4×2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4" y="151179"/>
                <a:ext cx="3888827" cy="65556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F94B4EA-F4AF-4DF3-8585-86B12D06432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30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</TotalTime>
  <Words>150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 of operations (BIDMAS): Powers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77</cp:revision>
  <dcterms:created xsi:type="dcterms:W3CDTF">2018-01-26T08:52:52Z</dcterms:created>
  <dcterms:modified xsi:type="dcterms:W3CDTF">2018-07-27T13:58:12Z</dcterms:modified>
</cp:coreProperties>
</file>