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47" r:id="rId3"/>
    <p:sldId id="307" r:id="rId4"/>
    <p:sldId id="30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Factors, Multiples, Primes: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Product of prime factors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2360001" y="3980254"/>
                <a:ext cx="41218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   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product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of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prime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factors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0001" y="3980254"/>
                <a:ext cx="4121834" cy="369332"/>
              </a:xfrm>
              <a:prstGeom prst="rect">
                <a:avLst/>
              </a:prstGeom>
              <a:blipFill>
                <a:blip r:embed="rId3"/>
                <a:stretch>
                  <a:fillRect l="-1183" r="-296" b="-278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/>
              <p:nvPr/>
            </p:nvSpPr>
            <p:spPr>
              <a:xfrm>
                <a:off x="2379238" y="4581368"/>
                <a:ext cx="410259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   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product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of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prime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factors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9238" y="4581368"/>
                <a:ext cx="4102597" cy="369332"/>
              </a:xfrm>
              <a:prstGeom prst="rect">
                <a:avLst/>
              </a:prstGeom>
              <a:blipFill>
                <a:blip r:embed="rId4"/>
                <a:stretch>
                  <a:fillRect l="-1189" r="-297" b="-3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/>
              <p:nvPr/>
            </p:nvSpPr>
            <p:spPr>
              <a:xfrm>
                <a:off x="2379238" y="5190903"/>
                <a:ext cx="410259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   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product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of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prime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factors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9238" y="5190903"/>
                <a:ext cx="4102597" cy="369332"/>
              </a:xfrm>
              <a:prstGeom prst="rect">
                <a:avLst/>
              </a:prstGeom>
              <a:blipFill>
                <a:blip r:embed="rId5"/>
                <a:stretch>
                  <a:fillRect b="-3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182005" y="663645"/>
                <a:ext cx="3777436" cy="6084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Express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24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as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a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product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prime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factors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005" y="663645"/>
                <a:ext cx="3777436" cy="608436"/>
              </a:xfrm>
              <a:prstGeom prst="rect">
                <a:avLst/>
              </a:prstGeom>
              <a:blipFill>
                <a:blip r:embed="rId2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70D6DF1-FDC6-4033-8642-D68802A60446}"/>
                  </a:ext>
                </a:extLst>
              </p:cNvPr>
              <p:cNvSpPr txBox="1"/>
              <p:nvPr/>
            </p:nvSpPr>
            <p:spPr>
              <a:xfrm>
                <a:off x="4506910" y="663645"/>
                <a:ext cx="3777436" cy="6084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Express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48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as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a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product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prime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factors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70D6DF1-FDC6-4033-8642-D68802A604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6910" y="663645"/>
                <a:ext cx="3777436" cy="608436"/>
              </a:xfrm>
              <a:prstGeom prst="rect">
                <a:avLst/>
              </a:prstGeom>
              <a:blipFill>
                <a:blip r:embed="rId3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FEC1EBEC-95BC-41B7-B864-0627EDD139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541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296869"/>
                <a:ext cx="461184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product of prime factors =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96869"/>
                <a:ext cx="4611840" cy="430887"/>
              </a:xfrm>
              <a:prstGeom prst="rect">
                <a:avLst/>
              </a:prstGeom>
              <a:blipFill>
                <a:blip r:embed="rId2"/>
                <a:stretch>
                  <a:fillRect t="-24286" r="-3699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FE26F16-6E6D-49B6-9AD5-C08C15131BEE}"/>
                  </a:ext>
                </a:extLst>
              </p:cNvPr>
              <p:cNvSpPr txBox="1"/>
              <p:nvPr/>
            </p:nvSpPr>
            <p:spPr>
              <a:xfrm>
                <a:off x="459142" y="1065495"/>
                <a:ext cx="461184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product of prime factors =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FE26F16-6E6D-49B6-9AD5-C08C15131B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065495"/>
                <a:ext cx="4611840" cy="430887"/>
              </a:xfrm>
              <a:prstGeom prst="rect">
                <a:avLst/>
              </a:prstGeom>
              <a:blipFill>
                <a:blip r:embed="rId3"/>
                <a:stretch>
                  <a:fillRect t="-24286" r="-3699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80984F8-CCE6-4703-8E23-C7E702A13370}"/>
                  </a:ext>
                </a:extLst>
              </p:cNvPr>
              <p:cNvSpPr txBox="1"/>
              <p:nvPr/>
            </p:nvSpPr>
            <p:spPr>
              <a:xfrm>
                <a:off x="459142" y="1834121"/>
                <a:ext cx="461184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product of prime factors =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80984F8-CCE6-4703-8E23-C7E702A133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834121"/>
                <a:ext cx="4611840" cy="430887"/>
              </a:xfrm>
              <a:prstGeom prst="rect">
                <a:avLst/>
              </a:prstGeom>
              <a:blipFill>
                <a:blip r:embed="rId4"/>
                <a:stretch>
                  <a:fillRect t="-23944" r="-3699" b="-492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CD4B1E3-DDCC-479A-BFF8-943E25F00B36}"/>
                  </a:ext>
                </a:extLst>
              </p:cNvPr>
              <p:cNvSpPr txBox="1"/>
              <p:nvPr/>
            </p:nvSpPr>
            <p:spPr>
              <a:xfrm>
                <a:off x="459142" y="2602747"/>
                <a:ext cx="461184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product of prime factors =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CD4B1E3-DDCC-479A-BFF8-943E25F00B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602747"/>
                <a:ext cx="4611840" cy="430887"/>
              </a:xfrm>
              <a:prstGeom prst="rect">
                <a:avLst/>
              </a:prstGeom>
              <a:blipFill>
                <a:blip r:embed="rId5"/>
                <a:stretch>
                  <a:fillRect t="-23944" r="-3699" b="-492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C903C27-5CC1-4A30-A218-C57BD19EDF09}"/>
                  </a:ext>
                </a:extLst>
              </p:cNvPr>
              <p:cNvSpPr txBox="1"/>
              <p:nvPr/>
            </p:nvSpPr>
            <p:spPr>
              <a:xfrm>
                <a:off x="459142" y="3371373"/>
                <a:ext cx="441306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product of prime factors =</a:t>
                </a: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C903C27-5CC1-4A30-A218-C57BD19EDF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3371373"/>
                <a:ext cx="4413068" cy="430887"/>
              </a:xfrm>
              <a:prstGeom prst="rect">
                <a:avLst/>
              </a:prstGeom>
              <a:blipFill>
                <a:blip r:embed="rId6"/>
                <a:stretch>
                  <a:fillRect t="-23944" r="-3867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ACCF19B-7EBC-4189-83B2-8F451B50A248}"/>
                  </a:ext>
                </a:extLst>
              </p:cNvPr>
              <p:cNvSpPr txBox="1"/>
              <p:nvPr/>
            </p:nvSpPr>
            <p:spPr>
              <a:xfrm>
                <a:off x="459142" y="4139999"/>
                <a:ext cx="461184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36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product of prime factors =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ACCF19B-7EBC-4189-83B2-8F451B50A2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4139999"/>
                <a:ext cx="4611840" cy="430887"/>
              </a:xfrm>
              <a:prstGeom prst="rect">
                <a:avLst/>
              </a:prstGeom>
              <a:blipFill>
                <a:blip r:embed="rId7"/>
                <a:stretch>
                  <a:fillRect t="-23944" r="-3699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628504A-EAA5-4619-A50D-70095B846992}"/>
                  </a:ext>
                </a:extLst>
              </p:cNvPr>
              <p:cNvSpPr txBox="1"/>
              <p:nvPr/>
            </p:nvSpPr>
            <p:spPr>
              <a:xfrm>
                <a:off x="459142" y="4908625"/>
                <a:ext cx="441306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9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product of prime factors =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628504A-EAA5-4619-A50D-70095B8469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4908625"/>
                <a:ext cx="4413068" cy="430887"/>
              </a:xfrm>
              <a:prstGeom prst="rect">
                <a:avLst/>
              </a:prstGeom>
              <a:blipFill>
                <a:blip r:embed="rId8"/>
                <a:stretch>
                  <a:fillRect t="-23944" r="-3867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4502F6A-36B1-4504-8A09-EFED7E35034C}"/>
                  </a:ext>
                </a:extLst>
              </p:cNvPr>
              <p:cNvSpPr txBox="1"/>
              <p:nvPr/>
            </p:nvSpPr>
            <p:spPr>
              <a:xfrm>
                <a:off x="459142" y="5677251"/>
                <a:ext cx="481061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900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product of prime factors =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4502F6A-36B1-4504-8A09-EFED7E3503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5677251"/>
                <a:ext cx="4810612" cy="430887"/>
              </a:xfrm>
              <a:prstGeom prst="rect">
                <a:avLst/>
              </a:prstGeom>
              <a:blipFill>
                <a:blip r:embed="rId9"/>
                <a:stretch>
                  <a:fillRect t="-23944" r="-3549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C54DB48A-2DEA-47DB-820A-826A42F2C4A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536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296869"/>
                <a:ext cx="550714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product of prime factors =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×5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96869"/>
                <a:ext cx="5507149" cy="430887"/>
              </a:xfrm>
              <a:prstGeom prst="rect">
                <a:avLst/>
              </a:prstGeom>
              <a:blipFill>
                <a:blip r:embed="rId2"/>
                <a:stretch>
                  <a:fillRect t="-24286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FE26F16-6E6D-49B6-9AD5-C08C15131BEE}"/>
                  </a:ext>
                </a:extLst>
              </p:cNvPr>
              <p:cNvSpPr txBox="1"/>
              <p:nvPr/>
            </p:nvSpPr>
            <p:spPr>
              <a:xfrm>
                <a:off x="459142" y="1065495"/>
                <a:ext cx="612193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product of prime factors =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×5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FE26F16-6E6D-49B6-9AD5-C08C15131B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065495"/>
                <a:ext cx="6121932" cy="430887"/>
              </a:xfrm>
              <a:prstGeom prst="rect">
                <a:avLst/>
              </a:prstGeom>
              <a:blipFill>
                <a:blip r:embed="rId3"/>
                <a:stretch>
                  <a:fillRect t="-24286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80984F8-CCE6-4703-8E23-C7E702A13370}"/>
                  </a:ext>
                </a:extLst>
              </p:cNvPr>
              <p:cNvSpPr txBox="1"/>
              <p:nvPr/>
            </p:nvSpPr>
            <p:spPr>
              <a:xfrm>
                <a:off x="459142" y="1834121"/>
                <a:ext cx="673671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product of prime factors =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2×3×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5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80984F8-CCE6-4703-8E23-C7E702A133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834121"/>
                <a:ext cx="6736716" cy="430887"/>
              </a:xfrm>
              <a:prstGeom prst="rect">
                <a:avLst/>
              </a:prstGeom>
              <a:blipFill>
                <a:blip r:embed="rId4"/>
                <a:stretch>
                  <a:fillRect t="-23944" b="-492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CD4B1E3-DDCC-479A-BFF8-943E25F00B36}"/>
                  </a:ext>
                </a:extLst>
              </p:cNvPr>
              <p:cNvSpPr txBox="1"/>
              <p:nvPr/>
            </p:nvSpPr>
            <p:spPr>
              <a:xfrm>
                <a:off x="459142" y="2602747"/>
                <a:ext cx="612193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product of prime factors =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3×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5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CD4B1E3-DDCC-479A-BFF8-943E25F00B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602747"/>
                <a:ext cx="6121932" cy="430887"/>
              </a:xfrm>
              <a:prstGeom prst="rect">
                <a:avLst/>
              </a:prstGeom>
              <a:blipFill>
                <a:blip r:embed="rId5"/>
                <a:stretch>
                  <a:fillRect t="-23944" b="-492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C903C27-5CC1-4A30-A218-C57BD19EDF09}"/>
                  </a:ext>
                </a:extLst>
              </p:cNvPr>
              <p:cNvSpPr txBox="1"/>
              <p:nvPr/>
            </p:nvSpPr>
            <p:spPr>
              <a:xfrm>
                <a:off x="459142" y="3371373"/>
                <a:ext cx="530837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product of prime factors =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3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C903C27-5CC1-4A30-A218-C57BD19EDF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3371373"/>
                <a:ext cx="5308376" cy="430887"/>
              </a:xfrm>
              <a:prstGeom prst="rect">
                <a:avLst/>
              </a:prstGeom>
              <a:blipFill>
                <a:blip r:embed="rId6"/>
                <a:stretch>
                  <a:fillRect t="-23944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ACCF19B-7EBC-4189-83B2-8F451B50A248}"/>
                  </a:ext>
                </a:extLst>
              </p:cNvPr>
              <p:cNvSpPr txBox="1"/>
              <p:nvPr/>
            </p:nvSpPr>
            <p:spPr>
              <a:xfrm>
                <a:off x="459142" y="4139999"/>
                <a:ext cx="673671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36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product of prime factors =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2×3×3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ACCF19B-7EBC-4189-83B2-8F451B50A2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4139999"/>
                <a:ext cx="6736716" cy="430887"/>
              </a:xfrm>
              <a:prstGeom prst="rect">
                <a:avLst/>
              </a:prstGeom>
              <a:blipFill>
                <a:blip r:embed="rId7"/>
                <a:stretch>
                  <a:fillRect t="-23944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628504A-EAA5-4619-A50D-70095B846992}"/>
                  </a:ext>
                </a:extLst>
              </p:cNvPr>
              <p:cNvSpPr txBox="1"/>
              <p:nvPr/>
            </p:nvSpPr>
            <p:spPr>
              <a:xfrm>
                <a:off x="459142" y="4908625"/>
                <a:ext cx="530837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9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product of prime factors =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3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628504A-EAA5-4619-A50D-70095B8469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4908625"/>
                <a:ext cx="5308376" cy="430887"/>
              </a:xfrm>
              <a:prstGeom prst="rect">
                <a:avLst/>
              </a:prstGeom>
              <a:blipFill>
                <a:blip r:embed="rId8"/>
                <a:stretch>
                  <a:fillRect t="-23944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4502F6A-36B1-4504-8A09-EFED7E35034C}"/>
                  </a:ext>
                </a:extLst>
              </p:cNvPr>
              <p:cNvSpPr txBox="1"/>
              <p:nvPr/>
            </p:nvSpPr>
            <p:spPr>
              <a:xfrm>
                <a:off x="459142" y="5677251"/>
                <a:ext cx="816505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900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product of prime factors =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3×3×5×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5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4502F6A-36B1-4504-8A09-EFED7E3503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5677251"/>
                <a:ext cx="8165056" cy="430887"/>
              </a:xfrm>
              <a:prstGeom prst="rect">
                <a:avLst/>
              </a:prstGeom>
              <a:blipFill>
                <a:blip r:embed="rId9"/>
                <a:stretch>
                  <a:fillRect t="-23944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BDED79B9-2286-48FF-8160-42F91582DE7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96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1674</TotalTime>
  <Words>172</Words>
  <Application>Microsoft Office PowerPoint</Application>
  <PresentationFormat>On-screen Show (4:3)</PresentationFormat>
  <Paragraphs>35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Factors, Multiples, Primes:  Product of prime factors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85</cp:revision>
  <dcterms:created xsi:type="dcterms:W3CDTF">2018-01-26T08:52:52Z</dcterms:created>
  <dcterms:modified xsi:type="dcterms:W3CDTF">2018-07-27T09:02:30Z</dcterms:modified>
</cp:coreProperties>
</file>