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325" r:id="rId2"/>
    <p:sldId id="342" r:id="rId3"/>
    <p:sldId id="335" r:id="rId4"/>
    <p:sldId id="33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11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85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460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27/07/2018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1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5.png"/><Relationship Id="rId2" Type="http://schemas.openxmlformats.org/officeDocument/2006/relationships/image" Target="../media/image7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9249" y="157032"/>
            <a:ext cx="7165500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Order of operations (BIDMAS):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Same level operations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/>
              <p:nvPr/>
            </p:nvSpPr>
            <p:spPr>
              <a:xfrm>
                <a:off x="3189775" y="4006691"/>
                <a:ext cx="16832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630558EA-2A9F-4A19-8C43-254159CAB2B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9775" y="4006691"/>
                <a:ext cx="1683217" cy="369332"/>
              </a:xfrm>
              <a:prstGeom prst="rect">
                <a:avLst/>
              </a:prstGeom>
              <a:blipFill>
                <a:blip r:embed="rId7"/>
                <a:stretch>
                  <a:fillRect l="-4348" b="-81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/>
              <p:nvPr/>
            </p:nvSpPr>
            <p:spPr>
              <a:xfrm>
                <a:off x="2932199" y="4599441"/>
                <a:ext cx="19493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−(4−3)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BD009EAD-E4F3-43B8-9F85-F35616D71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199" y="4599441"/>
                <a:ext cx="1949316" cy="369332"/>
              </a:xfrm>
              <a:prstGeom prst="rect">
                <a:avLst/>
              </a:prstGeom>
              <a:blipFill>
                <a:blip r:embed="rId8"/>
                <a:stretch>
                  <a:fillRect l="-343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/>
              <p:nvPr/>
            </p:nvSpPr>
            <p:spPr>
              <a:xfrm>
                <a:off x="2932199" y="5220191"/>
                <a:ext cx="194931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(5+</m:t>
                      </m:r>
                      <m:r>
                        <a:rPr lang="en-GB" sz="2400" i="1" dirty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4)−3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 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62B78D3-73F6-4897-8329-1D9E8E99CD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32199" y="5220191"/>
                <a:ext cx="1949316" cy="369332"/>
              </a:xfrm>
              <a:prstGeom prst="rect">
                <a:avLst/>
              </a:prstGeom>
              <a:blipFill>
                <a:blip r:embed="rId9"/>
                <a:stretch>
                  <a:fillRect l="-5000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87607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47786" y="967863"/>
                <a:ext cx="217309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8−3+2</m:t>
                      </m:r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786" y="967863"/>
                <a:ext cx="217309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/>
              <p:nvPr/>
            </p:nvSpPr>
            <p:spPr>
              <a:xfrm>
                <a:off x="4666084" y="967863"/>
                <a:ext cx="2400722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32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10−4+1</m:t>
                      </m:r>
                      <m:r>
                        <a:rPr kumimoji="0" lang="en-GB" sz="32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32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7DC12F9-9656-4611-BA65-A720F23FC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6084" y="967863"/>
                <a:ext cx="2400722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51479651-4CF3-427C-9FFC-10D0B03C1CF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18135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78676" y="14067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5+4+3=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5−4+3=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5+4−3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−4−3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−(4−3)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(5+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4−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5−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76" y="14067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5493A26-2546-4FB7-A75B-E99B96154B79}"/>
                  </a:ext>
                </a:extLst>
              </p:cNvPr>
              <p:cNvSpPr/>
              <p:nvPr/>
            </p:nvSpPr>
            <p:spPr>
              <a:xfrm>
                <a:off x="4430110" y="151179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5493A26-2546-4FB7-A75B-E99B96154B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10" y="151179"/>
                <a:ext cx="2889682" cy="6370975"/>
              </a:xfrm>
              <a:prstGeom prst="rect">
                <a:avLst/>
              </a:prstGeom>
              <a:blipFill>
                <a:blip r:embed="rId3"/>
                <a:stretch>
                  <a:fillRect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8A6CDC9E-4880-4E6B-BF46-92CE16F97D3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893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/>
              <p:nvPr/>
            </p:nvSpPr>
            <p:spPr>
              <a:xfrm>
                <a:off x="178676" y="140672"/>
                <a:ext cx="2889682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5+4+3=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5−4+3=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5+4−3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−4−3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4−3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(5+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5+(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4−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3)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5−</m:t>
                      </m:r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+3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−2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</m:ctrlPr>
                        </m:dPr>
                        <m:e>
                          <m:r>
                            <a:rPr kumimoji="0" lang="en-GB" sz="2400" b="0" i="1" u="none" strike="noStrike" kern="1200" cap="none" spc="0" normalizeH="0" baseline="0" noProof="0" dirty="0" smtClean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+mn-ea"/>
                              <a:cs typeface="+mn-cs"/>
                            </a:rPr>
                            <m:t>5−</m:t>
                          </m:r>
                          <m:r>
                            <a:rPr kumimoji="0" lang="en-GB" sz="2400" b="0" i="1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prstClr val="black"/>
                              </a:solidFill>
                              <a:effectLst/>
                              <a:uLnTx/>
                              <a:uFillTx/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+mn-cs"/>
                            </a:rPr>
                            <m:t>4</m:t>
                          </m:r>
                        </m:e>
                      </m:d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FBF09B6A-1302-4E74-80B6-E843D6186E5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676" y="140672"/>
                <a:ext cx="2889682" cy="6370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5493A26-2546-4FB7-A75B-E99B96154B79}"/>
                  </a:ext>
                </a:extLst>
              </p:cNvPr>
              <p:cNvSpPr/>
              <p:nvPr/>
            </p:nvSpPr>
            <p:spPr>
              <a:xfrm>
                <a:off x="4430110" y="151179"/>
                <a:ext cx="4219904" cy="6370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mbria Math" panose="02040503050406030204" pitchFamily="18" charset="0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100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(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20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÷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10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)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×</m:t>
                      </m:r>
                      <m:r>
                        <a:rPr kumimoji="0" lang="en-GB" sz="2400" b="0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2=</m:t>
                      </m:r>
                      <m:r>
                        <a:rPr kumimoji="0" lang="en-GB" sz="2400" b="0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F5493A26-2546-4FB7-A75B-E99B96154B7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0110" y="151179"/>
                <a:ext cx="4219904" cy="6370975"/>
              </a:xfrm>
              <a:prstGeom prst="rect">
                <a:avLst/>
              </a:prstGeom>
              <a:blipFill>
                <a:blip r:embed="rId3"/>
                <a:stretch>
                  <a:fillRect b="-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5794ADD0-5A34-45E2-B44E-E1AB8F92CD7E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@</a:t>
            </a:r>
            <a:r>
              <a:rPr kumimoji="0" lang="en-GB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mrbartonmaths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125646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1031</TotalTime>
  <Words>206</Words>
  <Application>Microsoft Office PowerPoint</Application>
  <PresentationFormat>On-screen Show (4:3)</PresentationFormat>
  <Paragraphs>87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Order of operations (BIDMAS): Same level operations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77</cp:revision>
  <dcterms:created xsi:type="dcterms:W3CDTF">2018-01-26T08:52:52Z</dcterms:created>
  <dcterms:modified xsi:type="dcterms:W3CDTF">2018-07-27T13:57:38Z</dcterms:modified>
</cp:coreProperties>
</file>