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0" r:id="rId2"/>
    <p:sldId id="356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92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3" Type="http://schemas.openxmlformats.org/officeDocument/2006/relationships/image" Target="../media/image1.png"/><Relationship Id="rId7" Type="http://schemas.openxmlformats.org/officeDocument/2006/relationships/image" Target="../media/image2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5.png"/><Relationship Id="rId3" Type="http://schemas.openxmlformats.org/officeDocument/2006/relationships/image" Target="../media/image242.png"/><Relationship Id="rId7" Type="http://schemas.openxmlformats.org/officeDocument/2006/relationships/image" Target="../media/image294.png"/><Relationship Id="rId2" Type="http://schemas.openxmlformats.org/officeDocument/2006/relationships/image" Target="../media/image2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3.png"/><Relationship Id="rId5" Type="http://schemas.openxmlformats.org/officeDocument/2006/relationships/image" Target="../media/image292.png"/><Relationship Id="rId4" Type="http://schemas.openxmlformats.org/officeDocument/2006/relationships/image" Target="../media/image291.png"/><Relationship Id="rId9" Type="http://schemas.openxmlformats.org/officeDocument/2006/relationships/image" Target="../media/image29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5.png"/><Relationship Id="rId3" Type="http://schemas.openxmlformats.org/officeDocument/2006/relationships/image" Target="../media/image300.png"/><Relationship Id="rId7" Type="http://schemas.openxmlformats.org/officeDocument/2006/relationships/image" Target="../media/image304.png"/><Relationship Id="rId2" Type="http://schemas.openxmlformats.org/officeDocument/2006/relationships/image" Target="../media/image2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3.png"/><Relationship Id="rId5" Type="http://schemas.openxmlformats.org/officeDocument/2006/relationships/image" Target="../media/image302.png"/><Relationship Id="rId4" Type="http://schemas.openxmlformats.org/officeDocument/2006/relationships/image" Target="../media/image301.png"/><Relationship Id="rId9" Type="http://schemas.openxmlformats.org/officeDocument/2006/relationships/image" Target="../media/image30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3.png"/><Relationship Id="rId3" Type="http://schemas.openxmlformats.org/officeDocument/2006/relationships/image" Target="../media/image308.png"/><Relationship Id="rId7" Type="http://schemas.openxmlformats.org/officeDocument/2006/relationships/image" Target="../media/image312.png"/><Relationship Id="rId2" Type="http://schemas.openxmlformats.org/officeDocument/2006/relationships/image" Target="../media/image30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1.png"/><Relationship Id="rId5" Type="http://schemas.openxmlformats.org/officeDocument/2006/relationships/image" Target="../media/image310.png"/><Relationship Id="rId4" Type="http://schemas.openxmlformats.org/officeDocument/2006/relationships/image" Target="../media/image309.png"/><Relationship Id="rId9" Type="http://schemas.openxmlformats.org/officeDocument/2006/relationships/image" Target="../media/image3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1.png"/><Relationship Id="rId3" Type="http://schemas.openxmlformats.org/officeDocument/2006/relationships/image" Target="../media/image316.png"/><Relationship Id="rId7" Type="http://schemas.openxmlformats.org/officeDocument/2006/relationships/image" Target="../media/image320.png"/><Relationship Id="rId2" Type="http://schemas.openxmlformats.org/officeDocument/2006/relationships/image" Target="../media/image3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9.png"/><Relationship Id="rId5" Type="http://schemas.openxmlformats.org/officeDocument/2006/relationships/image" Target="../media/image318.png"/><Relationship Id="rId4" Type="http://schemas.openxmlformats.org/officeDocument/2006/relationships/image" Target="../media/image317.png"/><Relationship Id="rId9" Type="http://schemas.openxmlformats.org/officeDocument/2006/relationships/image" Target="../media/image3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9.png"/><Relationship Id="rId3" Type="http://schemas.openxmlformats.org/officeDocument/2006/relationships/image" Target="../media/image324.png"/><Relationship Id="rId7" Type="http://schemas.openxmlformats.org/officeDocument/2006/relationships/image" Target="../media/image328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7.png"/><Relationship Id="rId5" Type="http://schemas.openxmlformats.org/officeDocument/2006/relationships/image" Target="../media/image326.png"/><Relationship Id="rId4" Type="http://schemas.openxmlformats.org/officeDocument/2006/relationships/image" Target="../media/image325.png"/><Relationship Id="rId9" Type="http://schemas.openxmlformats.org/officeDocument/2006/relationships/image" Target="../media/image3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3" Type="http://schemas.openxmlformats.org/officeDocument/2006/relationships/image" Target="../media/image332.png"/><Relationship Id="rId7" Type="http://schemas.openxmlformats.org/officeDocument/2006/relationships/image" Target="../media/image336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5.png"/><Relationship Id="rId5" Type="http://schemas.openxmlformats.org/officeDocument/2006/relationships/image" Target="../media/image334.png"/><Relationship Id="rId4" Type="http://schemas.openxmlformats.org/officeDocument/2006/relationships/image" Target="../media/image333.png"/><Relationship Id="rId9" Type="http://schemas.openxmlformats.org/officeDocument/2006/relationships/image" Target="../media/image3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5.png"/><Relationship Id="rId3" Type="http://schemas.openxmlformats.org/officeDocument/2006/relationships/image" Target="../media/image340.png"/><Relationship Id="rId7" Type="http://schemas.openxmlformats.org/officeDocument/2006/relationships/image" Target="../media/image344.png"/><Relationship Id="rId2" Type="http://schemas.openxmlformats.org/officeDocument/2006/relationships/image" Target="../media/image3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3.png"/><Relationship Id="rId5" Type="http://schemas.openxmlformats.org/officeDocument/2006/relationships/image" Target="../media/image342.png"/><Relationship Id="rId4" Type="http://schemas.openxmlformats.org/officeDocument/2006/relationships/image" Target="../media/image341.png"/><Relationship Id="rId9" Type="http://schemas.openxmlformats.org/officeDocument/2006/relationships/image" Target="../media/image3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948" y="126024"/>
            <a:ext cx="816410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Four operations: setting them up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79506" y="3870057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−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506" y="3870057"/>
                <a:ext cx="149348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3389124" y="4862573"/>
                <a:ext cx="148386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24" y="4862573"/>
                <a:ext cx="148386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95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1DE3B9-EAF2-4874-8297-5B30D850C710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1DE3B9-EAF2-4874-8297-5B30D850C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C6DD0D-5EFB-4430-898D-4E39A559896E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C6DD0D-5EFB-4430-898D-4E39A5598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A68B20-D8D9-4A35-B467-BDBEAF616CCD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148386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A68B20-D8D9-4A35-B467-BDBEAF616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1483868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55F057-DE00-4063-ABBA-372099E17CAF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55F057-DE00-4063-ABBA-372099E17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77E53D-298E-4A32-B1C5-74E6FED5DF12}"/>
                  </a:ext>
                </a:extLst>
              </p:cNvPr>
              <p:cNvSpPr txBox="1"/>
              <p:nvPr/>
            </p:nvSpPr>
            <p:spPr>
              <a:xfrm>
                <a:off x="4989333" y="692312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77E53D-298E-4A32-B1C5-74E6FED5D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333" y="692312"/>
                <a:ext cx="1493486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7F0C5F-E22A-4580-9E59-07D3BF6A887D}"/>
                  </a:ext>
                </a:extLst>
              </p:cNvPr>
              <p:cNvSpPr txBox="1"/>
              <p:nvPr/>
            </p:nvSpPr>
            <p:spPr>
              <a:xfrm>
                <a:off x="4989333" y="1828686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7F0C5F-E22A-4580-9E59-07D3BF6A8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333" y="1828686"/>
                <a:ext cx="149348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69EEED-8288-426C-8B11-CAC8DD343D4E}"/>
                  </a:ext>
                </a:extLst>
              </p:cNvPr>
              <p:cNvSpPr txBox="1"/>
              <p:nvPr/>
            </p:nvSpPr>
            <p:spPr>
              <a:xfrm>
                <a:off x="4989333" y="2965060"/>
                <a:ext cx="148386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69EEED-8288-426C-8B11-CAC8DD343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333" y="2965060"/>
                <a:ext cx="148386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4FE027-6E07-4CB2-B0A1-10F860A330AB}"/>
                  </a:ext>
                </a:extLst>
              </p:cNvPr>
              <p:cNvSpPr txBox="1"/>
              <p:nvPr/>
            </p:nvSpPr>
            <p:spPr>
              <a:xfrm>
                <a:off x="4989333" y="4101434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4FE027-6E07-4CB2-B0A1-10F860A33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333" y="4101434"/>
                <a:ext cx="1493486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62CDA6D-5E24-4B3E-A201-E124AD5C607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148386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1483868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1493486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1493486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1493486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1493486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1483868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1483868" cy="7013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1493486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1493486" cy="701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539B9A-6343-4BE2-A03D-C6E591623D8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1493486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149348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135883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1358834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1493486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1493486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149348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148386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1483868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14934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1493486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195CB26-D89A-4CA3-A6A3-806ABF9F1C8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6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1503232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1503232" cy="757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1503232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1503232" cy="7570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1493614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1493614" cy="7570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1503232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1503232" cy="7570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1503232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1503232" cy="632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1503232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1503232" cy="632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149361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1493614" cy="632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1503232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1503232" cy="6324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957CE6B-BDD9-4B9B-B093-C7AE7D00A2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9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2588273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 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2588273" cy="70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216405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2164054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204382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2043829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281384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2813847" cy="701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316330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3163302" cy="701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316330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3163302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2043829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2043829" cy="7013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281384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2813847" cy="701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99B3F4F-25F1-443C-B23C-F4918DDD869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0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316330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3163302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316330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316330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204382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2043828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281384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2813847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316330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3163302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323062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3230628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204382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2043829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281384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2813847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913EE3E-F3EF-44C3-9CB8-5FE51EC2FB3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3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92312"/>
                <a:ext cx="3173946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+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92312"/>
                <a:ext cx="3173946" cy="757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828686"/>
                <a:ext cx="3173946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28686"/>
                <a:ext cx="3173946" cy="7570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965060"/>
                <a:ext cx="2054024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5060"/>
                <a:ext cx="2054024" cy="7570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4101434"/>
                <a:ext cx="2823593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01434"/>
                <a:ext cx="2823593" cy="7570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692312"/>
                <a:ext cx="318279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692312"/>
                <a:ext cx="3182794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828686"/>
                <a:ext cx="32403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828686"/>
                <a:ext cx="3240374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965060"/>
                <a:ext cx="1986248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965060"/>
                <a:ext cx="1986248" cy="632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4101434"/>
                <a:ext cx="2833340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101434"/>
                <a:ext cx="2833340" cy="7570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3835923-CBE0-4F02-8BF0-E73E8843600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329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Fractions:  Four operations: setting them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2018-07-27T09:17:02Z</dcterms:modified>
</cp:coreProperties>
</file>