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5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8.png"/><Relationship Id="rId18" Type="http://schemas.openxmlformats.org/officeDocument/2006/relationships/image" Target="../media/image93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7.png"/><Relationship Id="rId17" Type="http://schemas.openxmlformats.org/officeDocument/2006/relationships/image" Target="../media/image92.png"/><Relationship Id="rId2" Type="http://schemas.openxmlformats.org/officeDocument/2006/relationships/image" Target="../media/image75.png"/><Relationship Id="rId16" Type="http://schemas.openxmlformats.org/officeDocument/2006/relationships/image" Target="../media/image9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11" Type="http://schemas.openxmlformats.org/officeDocument/2006/relationships/image" Target="../media/image86.png"/><Relationship Id="rId5" Type="http://schemas.openxmlformats.org/officeDocument/2006/relationships/image" Target="../media/image78.png"/><Relationship Id="rId15" Type="http://schemas.openxmlformats.org/officeDocument/2006/relationships/image" Target="../media/image90.png"/><Relationship Id="rId10" Type="http://schemas.openxmlformats.org/officeDocument/2006/relationships/image" Target="../media/image85.png"/><Relationship Id="rId19" Type="http://schemas.openxmlformats.org/officeDocument/2006/relationships/image" Target="../media/image94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Ratio: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Sharing in a Ratio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1715439" y="4108900"/>
                <a:ext cx="30071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5439" y="4108900"/>
                <a:ext cx="3007170" cy="369332"/>
              </a:xfrm>
              <a:prstGeom prst="rect">
                <a:avLst/>
              </a:prstGeom>
              <a:blipFill>
                <a:blip r:embed="rId3"/>
                <a:stretch>
                  <a:fillRect l="-1822" r="-405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/>
              <p:nvPr/>
            </p:nvSpPr>
            <p:spPr>
              <a:xfrm>
                <a:off x="1725057" y="4710014"/>
                <a:ext cx="299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D7C4F7-40D6-413A-946C-F9E5955A4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057" y="4710014"/>
                <a:ext cx="2997552" cy="369332"/>
              </a:xfrm>
              <a:prstGeom prst="rect">
                <a:avLst/>
              </a:prstGeom>
              <a:blipFill>
                <a:blip r:embed="rId4"/>
                <a:stretch>
                  <a:fillRect l="-2033" r="-407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1725057" y="5319549"/>
                <a:ext cx="29975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5057" y="5319549"/>
                <a:ext cx="2997552" cy="369332"/>
              </a:xfrm>
              <a:prstGeom prst="rect">
                <a:avLst/>
              </a:prstGeom>
              <a:blipFill>
                <a:blip r:embed="rId5"/>
                <a:stretch>
                  <a:fillRect l="-2236" r="-610"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313784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£40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3137847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314746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£40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the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ratio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1 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314746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blipFill>
                <a:blip r:embed="rId3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blipFill>
                <a:blip r:embed="rId5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3253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70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3253776" cy="430887"/>
              </a:xfrm>
              <a:prstGeom prst="rect">
                <a:avLst/>
              </a:prstGeom>
              <a:blipFill>
                <a:blip r:embed="rId8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blipFill>
                <a:blip r:embed="rId9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3253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3253776" cy="430887"/>
              </a:xfrm>
              <a:prstGeom prst="rect">
                <a:avLst/>
              </a:prstGeom>
              <a:blipFill>
                <a:blip r:embed="rId10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:1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6869"/>
                <a:ext cx="3055003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/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B7C0B66-EC05-4ED6-B9F9-318424837A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35678"/>
                <a:ext cx="3055003" cy="430887"/>
              </a:xfrm>
              <a:prstGeom prst="rect">
                <a:avLst/>
              </a:prstGeom>
              <a:blipFill>
                <a:blip r:embed="rId3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/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6BEE7F5-577F-4E16-B92F-CFFAC6CDF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1774487"/>
                <a:ext cx="3055003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/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4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A0DDC41-CB8E-49EE-A2E1-4CF903B50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1" y="2513296"/>
                <a:ext cx="3055003" cy="430887"/>
              </a:xfrm>
              <a:prstGeom prst="rect">
                <a:avLst/>
              </a:prstGeom>
              <a:blipFill>
                <a:blip r:embed="rId5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/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5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70A178-9449-4097-8EEB-6C783D1063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213556"/>
                <a:ext cx="3055003" cy="430887"/>
              </a:xfrm>
              <a:prstGeom prst="rect">
                <a:avLst/>
              </a:prstGeom>
              <a:blipFill>
                <a:blip r:embed="rId6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/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6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D32ED3A5-45AD-4AF4-8E36-A7A69BD4E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0" y="3913816"/>
                <a:ext cx="3055003" cy="430887"/>
              </a:xfrm>
              <a:prstGeom prst="rect">
                <a:avLst/>
              </a:prstGeom>
              <a:blipFill>
                <a:blip r:embed="rId7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/>
              <p:nvPr/>
            </p:nvSpPr>
            <p:spPr>
              <a:xfrm>
                <a:off x="459139" y="5314336"/>
                <a:ext cx="3253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79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A82899C-CBC7-413C-B300-2D446D8D92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5314336"/>
                <a:ext cx="3253776" cy="430887"/>
              </a:xfrm>
              <a:prstGeom prst="rect">
                <a:avLst/>
              </a:prstGeom>
              <a:blipFill>
                <a:blip r:embed="rId8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/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:7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A4BDBFB-883E-492F-BD37-F3CCA85749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4614076"/>
                <a:ext cx="3055003" cy="430887"/>
              </a:xfrm>
              <a:prstGeom prst="rect">
                <a:avLst/>
              </a:prstGeom>
              <a:blipFill>
                <a:blip r:embed="rId9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/>
              <p:nvPr/>
            </p:nvSpPr>
            <p:spPr>
              <a:xfrm>
                <a:off x="459139" y="6014596"/>
                <a:ext cx="325377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£60</m:t>
                    </m:r>
                  </m:oMath>
                </a14:m>
                <a:r>
                  <a:rPr kumimoji="0" lang="en-GB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in the ratio </a:t>
                </a:r>
                <a14:m>
                  <m:oMath xmlns:m="http://schemas.openxmlformats.org/officeDocument/2006/math">
                    <m:r>
                      <a:rPr kumimoji="0" lang="en-GB" sz="28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 :</m:t>
                    </m:r>
                    <m:r>
                      <a:rPr kumimoji="0" lang="en-GB" sz="28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39</m:t>
                    </m:r>
                  </m:oMath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D675103-AE98-4864-A929-6147DE0D05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39" y="6014596"/>
                <a:ext cx="3253776" cy="430887"/>
              </a:xfrm>
              <a:prstGeom prst="rect">
                <a:avLst/>
              </a:prstGeom>
              <a:blipFill>
                <a:blip r:embed="rId10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/>
              <p:nvPr/>
            </p:nvSpPr>
            <p:spPr>
              <a:xfrm>
                <a:off x="5104607" y="279190"/>
                <a:ext cx="174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£30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£30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83B4F57C-E7BC-4C9E-A09D-5ED42F5EED6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79190"/>
                <a:ext cx="1748364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CB14462-5A9F-4FCF-BD78-EAF6D792B154}"/>
                  </a:ext>
                </a:extLst>
              </p:cNvPr>
              <p:cNvSpPr/>
              <p:nvPr/>
            </p:nvSpPr>
            <p:spPr>
              <a:xfrm>
                <a:off x="5104607" y="943345"/>
                <a:ext cx="174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£20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£40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9CB14462-5A9F-4FCF-BD78-EAF6D792B1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943345"/>
                <a:ext cx="1748364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FB5ECA3-0059-453F-B6AE-6CD49EDAD6EA}"/>
                  </a:ext>
                </a:extLst>
              </p:cNvPr>
              <p:cNvSpPr/>
              <p:nvPr/>
            </p:nvSpPr>
            <p:spPr>
              <a:xfrm>
                <a:off x="5104607" y="1690980"/>
                <a:ext cx="174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£45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EFB5ECA3-0059-453F-B6AE-6CD49EDAD6E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1690980"/>
                <a:ext cx="1748364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F77857B-3CBA-4C3F-9200-B691775760DB}"/>
                  </a:ext>
                </a:extLst>
              </p:cNvPr>
              <p:cNvSpPr/>
              <p:nvPr/>
            </p:nvSpPr>
            <p:spPr>
              <a:xfrm>
                <a:off x="5104607" y="2438615"/>
                <a:ext cx="174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£12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£48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F77857B-3CBA-4C3F-9200-B691775760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2438615"/>
                <a:ext cx="1748364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DB7CB67-B131-4555-A2D1-3DAA0F499E15}"/>
                  </a:ext>
                </a:extLst>
              </p:cNvPr>
              <p:cNvSpPr/>
              <p:nvPr/>
            </p:nvSpPr>
            <p:spPr>
              <a:xfrm>
                <a:off x="5104607" y="3186250"/>
                <a:ext cx="174836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6DB7CB67-B131-4555-A2D1-3DAA0F499E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186250"/>
                <a:ext cx="1748364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F9560BE-CCAD-4E5A-A087-1AA6B1044F41}"/>
                  </a:ext>
                </a:extLst>
              </p:cNvPr>
              <p:cNvSpPr/>
              <p:nvPr/>
            </p:nvSpPr>
            <p:spPr>
              <a:xfrm>
                <a:off x="5104607" y="3877079"/>
                <a:ext cx="2492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£8.58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£51.42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EF9560BE-CCAD-4E5A-A087-1AA6B1044F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3877079"/>
                <a:ext cx="2492157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D0E9CF-CA7E-4E5F-82C5-F5F046064E29}"/>
                  </a:ext>
                </a:extLst>
              </p:cNvPr>
              <p:cNvSpPr/>
              <p:nvPr/>
            </p:nvSpPr>
            <p:spPr>
              <a:xfrm>
                <a:off x="5104607" y="4567909"/>
                <a:ext cx="2492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£7.50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£52.50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A6D0E9CF-CA7E-4E5F-82C5-F5F046064E2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4567909"/>
                <a:ext cx="2492157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634EC2B-B91E-41D8-87F1-DF9723DBA55B}"/>
                  </a:ext>
                </a:extLst>
              </p:cNvPr>
              <p:cNvSpPr/>
              <p:nvPr/>
            </p:nvSpPr>
            <p:spPr>
              <a:xfrm>
                <a:off x="5104607" y="5257668"/>
                <a:ext cx="2492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£0.75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£59.25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634EC2B-B91E-41D8-87F1-DF9723DBA55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257668"/>
                <a:ext cx="2492157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/>
              <p:nvPr/>
            </p:nvSpPr>
            <p:spPr>
              <a:xfrm>
                <a:off x="5104607" y="5973945"/>
                <a:ext cx="24921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£1.50</m:t>
                      </m:r>
                      <m:r>
                        <a:rPr kumimoji="0" lang="en-GB" sz="28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: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£58.50</m:t>
                      </m:r>
                    </m:oMath>
                  </m:oMathPara>
                </a14:m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4024F5A-15C4-4C19-BE64-C3003BFA54C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4607" y="5973945"/>
                <a:ext cx="2492157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1591</TotalTime>
  <Words>253</Words>
  <Application>Microsoft Office PowerPoint</Application>
  <PresentationFormat>On-screen Show (4:3)</PresentationFormat>
  <Paragraphs>46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Ratio:  Sharing in a Ratio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78</cp:revision>
  <dcterms:created xsi:type="dcterms:W3CDTF">2018-01-26T08:52:52Z</dcterms:created>
  <dcterms:modified xsi:type="dcterms:W3CDTF">2018-07-30T07:32:23Z</dcterms:modified>
</cp:coreProperties>
</file>