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1" r:id="rId2"/>
    <p:sldId id="285" r:id="rId3"/>
    <p:sldId id="286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828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51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71.png"/><Relationship Id="rId4" Type="http://schemas.openxmlformats.org/officeDocument/2006/relationships/image" Target="../media/image461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34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10" Type="http://schemas.openxmlformats.org/officeDocument/2006/relationships/image" Target="../media/image440.png"/><Relationship Id="rId4" Type="http://schemas.openxmlformats.org/officeDocument/2006/relationships/image" Target="../media/image380.png"/><Relationship Id="rId9" Type="http://schemas.openxmlformats.org/officeDocument/2006/relationships/image" Target="../media/image4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13" Type="http://schemas.openxmlformats.org/officeDocument/2006/relationships/image" Target="../media/image470.png"/><Relationship Id="rId18" Type="http://schemas.openxmlformats.org/officeDocument/2006/relationships/image" Target="../media/image520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12" Type="http://schemas.openxmlformats.org/officeDocument/2006/relationships/image" Target="../media/image460.png"/><Relationship Id="rId17" Type="http://schemas.openxmlformats.org/officeDocument/2006/relationships/image" Target="../media/image510.png"/><Relationship Id="rId2" Type="http://schemas.openxmlformats.org/officeDocument/2006/relationships/image" Target="../media/image360.png"/><Relationship Id="rId16" Type="http://schemas.openxmlformats.org/officeDocument/2006/relationships/image" Target="../media/image50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0.png"/><Relationship Id="rId11" Type="http://schemas.openxmlformats.org/officeDocument/2006/relationships/image" Target="../media/image450.png"/><Relationship Id="rId5" Type="http://schemas.openxmlformats.org/officeDocument/2006/relationships/image" Target="../media/image390.png"/><Relationship Id="rId15" Type="http://schemas.openxmlformats.org/officeDocument/2006/relationships/image" Target="../media/image490.png"/><Relationship Id="rId10" Type="http://schemas.openxmlformats.org/officeDocument/2006/relationships/image" Target="../media/image440.png"/><Relationship Id="rId19" Type="http://schemas.openxmlformats.org/officeDocument/2006/relationships/image" Target="../media/image530.png"/><Relationship Id="rId4" Type="http://schemas.openxmlformats.org/officeDocument/2006/relationships/image" Target="../media/image380.png"/><Relationship Id="rId9" Type="http://schemas.openxmlformats.org/officeDocument/2006/relationships/image" Target="../media/image430.png"/><Relationship Id="rId14" Type="http://schemas.openxmlformats.org/officeDocument/2006/relationships/image" Target="../media/image4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Sharing in a Ratio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715439" y="4108900"/>
                <a:ext cx="30071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£20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 :3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439" y="4108900"/>
                <a:ext cx="3007170" cy="369332"/>
              </a:xfrm>
              <a:prstGeom prst="rect">
                <a:avLst/>
              </a:prstGeom>
              <a:blipFill>
                <a:blip r:embed="rId3"/>
                <a:stretch>
                  <a:fillRect l="-1822" r="-40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725057" y="4710014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057" y="4710014"/>
                <a:ext cx="2997552" cy="369332"/>
              </a:xfrm>
              <a:prstGeom prst="rect">
                <a:avLst/>
              </a:prstGeom>
              <a:blipFill>
                <a:blip r:embed="rId4"/>
                <a:stretch>
                  <a:fillRect l="-2236" r="-61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25057" y="5319549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in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the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ratio</m:t>
                      </m:r>
                      <m:r>
                        <m:rPr>
                          <m:nor/>
                        </m:rPr>
                        <a:rPr lang="en-GB" sz="2400" dirty="0">
                          <a:solidFill>
                            <a:prstClr val="white"/>
                          </a:solidFill>
                        </a:rPr>
                        <m:t> 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057" y="5319549"/>
                <a:ext cx="2997552" cy="369332"/>
              </a:xfrm>
              <a:prstGeom prst="rect">
                <a:avLst/>
              </a:prstGeom>
              <a:blipFill>
                <a:blip r:embed="rId5"/>
                <a:stretch>
                  <a:fillRect l="-2033" r="-40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425028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31474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 :2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314746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1474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14746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47B164D9-3382-4BD8-A48C-E9DA1308BB5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62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 :3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3562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3562322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blipFill>
                <a:blip r:embed="rId9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3562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3562322" cy="430887"/>
              </a:xfrm>
              <a:prstGeom prst="rect">
                <a:avLst/>
              </a:prstGeom>
              <a:blipFill>
                <a:blip r:embed="rId10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42DC3D23-B120-4384-AB05-074E5F4FDD9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1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 :3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£40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3562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3562322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£20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blipFill>
                <a:blip r:embed="rId9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356232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£30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3562322" cy="430887"/>
              </a:xfrm>
              <a:prstGeom prst="rect">
                <a:avLst/>
              </a:prstGeom>
              <a:blipFill>
                <a:blip r:embed="rId10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A68688D-1751-48F6-B6A8-0408059259EC}"/>
                  </a:ext>
                </a:extLst>
              </p:cNvPr>
              <p:cNvSpPr/>
              <p:nvPr/>
            </p:nvSpPr>
            <p:spPr>
              <a:xfrm>
                <a:off x="5114546" y="250702"/>
                <a:ext cx="154959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A68688D-1751-48F6-B6A8-040805925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250702"/>
                <a:ext cx="1549590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F2710F8-E48B-4CF4-9572-9C37BAEC3EB0}"/>
                  </a:ext>
                </a:extLst>
              </p:cNvPr>
              <p:cNvSpPr/>
              <p:nvPr/>
            </p:nvSpPr>
            <p:spPr>
              <a:xfrm>
                <a:off x="5114546" y="989511"/>
                <a:ext cx="15495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FF2710F8-E48B-4CF4-9572-9C37BAEC3E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989511"/>
                <a:ext cx="1549591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6479ECC-712E-41C2-8E57-7C6B876FC7F2}"/>
                  </a:ext>
                </a:extLst>
              </p:cNvPr>
              <p:cNvSpPr/>
              <p:nvPr/>
            </p:nvSpPr>
            <p:spPr>
              <a:xfrm>
                <a:off x="5114546" y="1728320"/>
                <a:ext cx="15495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6479ECC-712E-41C2-8E57-7C6B876FC7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1728320"/>
                <a:ext cx="154959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31AB38F-5979-4765-AD6A-8D17F5CC84E3}"/>
                  </a:ext>
                </a:extLst>
              </p:cNvPr>
              <p:cNvSpPr/>
              <p:nvPr/>
            </p:nvSpPr>
            <p:spPr>
              <a:xfrm>
                <a:off x="5114546" y="2467129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£16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£24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31AB38F-5979-4765-AD6A-8D17F5CC84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2467129"/>
                <a:ext cx="17483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7249B8A-13F0-4623-8AE4-44685A8E1ED0}"/>
                  </a:ext>
                </a:extLst>
              </p:cNvPr>
              <p:cNvSpPr/>
              <p:nvPr/>
            </p:nvSpPr>
            <p:spPr>
              <a:xfrm>
                <a:off x="5114546" y="3205938"/>
                <a:ext cx="15495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57249B8A-13F0-4623-8AE4-44685A8E1E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3205938"/>
                <a:ext cx="154959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5FFD9A0-6289-480E-AA7A-8926D1E52617}"/>
                  </a:ext>
                </a:extLst>
              </p:cNvPr>
              <p:cNvSpPr/>
              <p:nvPr/>
            </p:nvSpPr>
            <p:spPr>
              <a:xfrm>
                <a:off x="5114546" y="3914930"/>
                <a:ext cx="15495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£35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5FFD9A0-6289-480E-AA7A-8926D1E526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3914930"/>
                <a:ext cx="1549591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EF905A7-3DF1-43C3-A38F-589873778C87}"/>
                  </a:ext>
                </a:extLst>
              </p:cNvPr>
              <p:cNvSpPr/>
              <p:nvPr/>
            </p:nvSpPr>
            <p:spPr>
              <a:xfrm>
                <a:off x="5114546" y="4604044"/>
                <a:ext cx="2492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£17.50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£2.50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EF905A7-3DF1-43C3-A38F-589873778C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4604044"/>
                <a:ext cx="2492157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D3B326B-34F0-4A3A-AF27-8167D16910D2}"/>
                  </a:ext>
                </a:extLst>
              </p:cNvPr>
              <p:cNvSpPr/>
              <p:nvPr/>
            </p:nvSpPr>
            <p:spPr>
              <a:xfrm>
                <a:off x="5114546" y="5322975"/>
                <a:ext cx="318863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£10 :£7.50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£2.50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5D3B326B-34F0-4A3A-AF27-8167D16910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5322975"/>
                <a:ext cx="3188630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BA22376-BB74-4E54-9758-A791A13A253A}"/>
                  </a:ext>
                </a:extLst>
              </p:cNvPr>
              <p:cNvSpPr/>
              <p:nvPr/>
            </p:nvSpPr>
            <p:spPr>
              <a:xfrm>
                <a:off x="5114546" y="6031967"/>
                <a:ext cx="338740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£15 :£11.25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:£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3.75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BA22376-BB74-4E54-9758-A791A13A25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4546" y="6031967"/>
                <a:ext cx="3387402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D9B79D0A-AE4E-49A2-A6C8-7A6C9710AEB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61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265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Ratio:  Sharing in a Ratio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2018-07-30T07:33:03Z</dcterms:modified>
</cp:coreProperties>
</file>