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1" r:id="rId2"/>
    <p:sldId id="304" r:id="rId3"/>
    <p:sldId id="305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35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1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4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11" Type="http://schemas.openxmlformats.org/officeDocument/2006/relationships/image" Target="../media/image82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6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12" Type="http://schemas.openxmlformats.org/officeDocument/2006/relationships/image" Target="../media/image95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88.png"/><Relationship Id="rId10" Type="http://schemas.openxmlformats.org/officeDocument/2006/relationships/image" Target="../media/image93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Simplifying Fractions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014872" y="3870057"/>
                <a:ext cx="85812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872" y="3870057"/>
                <a:ext cx="858120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/>
              <p:nvPr/>
            </p:nvSpPr>
            <p:spPr>
              <a:xfrm>
                <a:off x="4014872" y="4862573"/>
                <a:ext cx="85812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872" y="4862573"/>
                <a:ext cx="858120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96840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968407" cy="9351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96840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968407" cy="9351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E2BD50E-070B-4D33-8681-3074A3424CD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4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85417"/>
                <a:ext cx="92544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5417"/>
                <a:ext cx="925445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1791"/>
                <a:ext cx="925445" cy="6901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1791"/>
                <a:ext cx="925445" cy="6901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458165"/>
                <a:ext cx="92544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458165"/>
                <a:ext cx="925445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3594539"/>
                <a:ext cx="92544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594539"/>
                <a:ext cx="925445" cy="69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2" y="4730913"/>
                <a:ext cx="92544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730913"/>
                <a:ext cx="925445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06EE2D-998F-48C3-AF7D-89306B5FC9A2}"/>
                  </a:ext>
                </a:extLst>
              </p:cNvPr>
              <p:cNvSpPr txBox="1"/>
              <p:nvPr/>
            </p:nvSpPr>
            <p:spPr>
              <a:xfrm>
                <a:off x="459142" y="5867287"/>
                <a:ext cx="92544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06EE2D-998F-48C3-AF7D-89306B5FC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867287"/>
                <a:ext cx="925445" cy="691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DA6442-66F2-461C-9E8F-085BBE3D8F0C}"/>
                  </a:ext>
                </a:extLst>
              </p:cNvPr>
              <p:cNvSpPr txBox="1"/>
              <p:nvPr/>
            </p:nvSpPr>
            <p:spPr>
              <a:xfrm>
                <a:off x="5571168" y="185417"/>
                <a:ext cx="92544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DA6442-66F2-461C-9E8F-085BBE3D8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185417"/>
                <a:ext cx="925445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980B98-4AFD-4E6B-B7A4-61A6408F53B3}"/>
                  </a:ext>
                </a:extLst>
              </p:cNvPr>
              <p:cNvSpPr txBox="1"/>
              <p:nvPr/>
            </p:nvSpPr>
            <p:spPr>
              <a:xfrm>
                <a:off x="5571168" y="1321791"/>
                <a:ext cx="92544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980B98-4AFD-4E6B-B7A4-61A6408F5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1321791"/>
                <a:ext cx="925445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93107F-6A6B-4EFA-8F48-4C2CC5837897}"/>
                  </a:ext>
                </a:extLst>
              </p:cNvPr>
              <p:cNvSpPr txBox="1"/>
              <p:nvPr/>
            </p:nvSpPr>
            <p:spPr>
              <a:xfrm>
                <a:off x="5571168" y="2458165"/>
                <a:ext cx="92544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93107F-6A6B-4EFA-8F48-4C2CC5837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2458165"/>
                <a:ext cx="925445" cy="6938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650CAD-EDD7-4795-AE05-1612179A4895}"/>
                  </a:ext>
                </a:extLst>
              </p:cNvPr>
              <p:cNvSpPr txBox="1"/>
              <p:nvPr/>
            </p:nvSpPr>
            <p:spPr>
              <a:xfrm>
                <a:off x="5571168" y="3594539"/>
                <a:ext cx="92544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650CAD-EDD7-4795-AE05-1612179A4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3594539"/>
                <a:ext cx="925445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E309C77-2E91-4472-84A6-A27ACAAFB75B}"/>
                  </a:ext>
                </a:extLst>
              </p:cNvPr>
              <p:cNvSpPr txBox="1"/>
              <p:nvPr/>
            </p:nvSpPr>
            <p:spPr>
              <a:xfrm>
                <a:off x="5571168" y="4730913"/>
                <a:ext cx="92544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E309C77-2E91-4472-84A6-A27ACAAFB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4730913"/>
                <a:ext cx="925445" cy="6938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7DD8EB-156B-4EB6-9B75-78A64316E07C}"/>
                  </a:ext>
                </a:extLst>
              </p:cNvPr>
              <p:cNvSpPr txBox="1"/>
              <p:nvPr/>
            </p:nvSpPr>
            <p:spPr>
              <a:xfrm>
                <a:off x="5571168" y="5867287"/>
                <a:ext cx="925445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7DD8EB-156B-4EB6-9B75-78A64316E0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5867287"/>
                <a:ext cx="925445" cy="7013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E41CBD6-7F23-4B48-84D4-4D9D6976C46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6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85417"/>
                <a:ext cx="131548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5417"/>
                <a:ext cx="1315488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1791"/>
                <a:ext cx="131548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1791"/>
                <a:ext cx="1315488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458165"/>
                <a:ext cx="131548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458165"/>
                <a:ext cx="1315488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3594539"/>
                <a:ext cx="131548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594539"/>
                <a:ext cx="1315488" cy="69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2" y="4730913"/>
                <a:ext cx="131548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730913"/>
                <a:ext cx="1315488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06EE2D-998F-48C3-AF7D-89306B5FC9A2}"/>
                  </a:ext>
                </a:extLst>
              </p:cNvPr>
              <p:cNvSpPr txBox="1"/>
              <p:nvPr/>
            </p:nvSpPr>
            <p:spPr>
              <a:xfrm>
                <a:off x="459142" y="5867287"/>
                <a:ext cx="131548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06EE2D-998F-48C3-AF7D-89306B5FC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867287"/>
                <a:ext cx="1315488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DA6442-66F2-461C-9E8F-085BBE3D8F0C}"/>
                  </a:ext>
                </a:extLst>
              </p:cNvPr>
              <p:cNvSpPr txBox="1"/>
              <p:nvPr/>
            </p:nvSpPr>
            <p:spPr>
              <a:xfrm>
                <a:off x="5571168" y="185417"/>
                <a:ext cx="131548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DA6442-66F2-461C-9E8F-085BBE3D8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185417"/>
                <a:ext cx="1315488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980B98-4AFD-4E6B-B7A4-61A6408F53B3}"/>
                  </a:ext>
                </a:extLst>
              </p:cNvPr>
              <p:cNvSpPr txBox="1"/>
              <p:nvPr/>
            </p:nvSpPr>
            <p:spPr>
              <a:xfrm>
                <a:off x="5571168" y="1321791"/>
                <a:ext cx="131548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980B98-4AFD-4E6B-B7A4-61A6408F5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1321791"/>
                <a:ext cx="1315488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93107F-6A6B-4EFA-8F48-4C2CC5837897}"/>
                  </a:ext>
                </a:extLst>
              </p:cNvPr>
              <p:cNvSpPr txBox="1"/>
              <p:nvPr/>
            </p:nvSpPr>
            <p:spPr>
              <a:xfrm>
                <a:off x="5571168" y="2458165"/>
                <a:ext cx="215488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93107F-6A6B-4EFA-8F48-4C2CC5837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2458165"/>
                <a:ext cx="2154884" cy="6938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650CAD-EDD7-4795-AE05-1612179A4895}"/>
                  </a:ext>
                </a:extLst>
              </p:cNvPr>
              <p:cNvSpPr txBox="1"/>
              <p:nvPr/>
            </p:nvSpPr>
            <p:spPr>
              <a:xfrm>
                <a:off x="5571168" y="3594539"/>
                <a:ext cx="208755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 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650CAD-EDD7-4795-AE05-1612179A4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3594539"/>
                <a:ext cx="2087559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E309C77-2E91-4472-84A6-A27ACAAFB75B}"/>
                  </a:ext>
                </a:extLst>
              </p:cNvPr>
              <p:cNvSpPr txBox="1"/>
              <p:nvPr/>
            </p:nvSpPr>
            <p:spPr>
              <a:xfrm>
                <a:off x="5571168" y="4730913"/>
                <a:ext cx="131548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E309C77-2E91-4472-84A6-A27ACAAFB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4730913"/>
                <a:ext cx="1315488" cy="6938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7DD8EB-156B-4EB6-9B75-78A64316E07C}"/>
                  </a:ext>
                </a:extLst>
              </p:cNvPr>
              <p:cNvSpPr txBox="1"/>
              <p:nvPr/>
            </p:nvSpPr>
            <p:spPr>
              <a:xfrm>
                <a:off x="5571168" y="5867287"/>
                <a:ext cx="1485407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31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7DD8EB-156B-4EB6-9B75-78A64316E0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68" y="5867287"/>
                <a:ext cx="1485407" cy="7013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C350F7D-CE11-4B5D-A13A-E4D37503A77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2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102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Fractions:  Simplifying Fractions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2018-07-27T09:12:03Z</dcterms:modified>
</cp:coreProperties>
</file>