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3" r:id="rId2"/>
    <p:sldId id="286" r:id="rId3"/>
    <p:sldId id="287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28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Formula: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Substitution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018574" y="3870057"/>
                <a:ext cx="1854418" cy="756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574" y="3870057"/>
                <a:ext cx="1854418" cy="7561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687133" y="5111585"/>
                <a:ext cx="2168029" cy="756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den>
                          </m:f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7133" y="5111585"/>
                <a:ext cx="2168029" cy="7561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3279" y="1763550"/>
                <a:ext cx="172342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𝑝𝑟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79" y="1763550"/>
                <a:ext cx="1723421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986364" y="1763550"/>
                <a:ext cx="1765227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𝑝𝑞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364" y="1763550"/>
                <a:ext cx="1765227" cy="9848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D55FF24-6CC8-4132-BA47-A6AB28ECB6F9}"/>
                  </a:ext>
                </a:extLst>
              </p:cNvPr>
              <p:cNvSpPr/>
              <p:nvPr/>
            </p:nvSpPr>
            <p:spPr>
              <a:xfrm>
                <a:off x="287846" y="779165"/>
                <a:ext cx="3822328" cy="461665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D55FF24-6CC8-4132-BA47-A6AB28ECB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46" y="779165"/>
                <a:ext cx="3822328" cy="461665"/>
              </a:xfrm>
              <a:prstGeom prst="rect">
                <a:avLst/>
              </a:prstGeom>
              <a:blipFill>
                <a:blip r:embed="rId4"/>
                <a:stretch>
                  <a:fillRect b="-493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CBA768F-2B3A-40DC-8523-66D37496DDED}"/>
                  </a:ext>
                </a:extLst>
              </p:cNvPr>
              <p:cNvSpPr/>
              <p:nvPr/>
            </p:nvSpPr>
            <p:spPr>
              <a:xfrm>
                <a:off x="4859846" y="779165"/>
                <a:ext cx="3822328" cy="461665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CBA768F-2B3A-40DC-8523-66D37496DD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846" y="779165"/>
                <a:ext cx="3822328" cy="461665"/>
              </a:xfrm>
              <a:prstGeom prst="rect">
                <a:avLst/>
              </a:prstGeom>
              <a:blipFill>
                <a:blip r:embed="rId5"/>
                <a:stretch>
                  <a:fillRect b="-493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0A36EC4-E3ED-465D-A5B2-E3CBC09D8E6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0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7527" y="1035401"/>
                <a:ext cx="2320892" cy="5779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𝑟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𝑟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27" y="1035401"/>
                <a:ext cx="2320892" cy="57790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8DEF49-C2C0-4676-8E85-3F06A2877AEA}"/>
                  </a:ext>
                </a:extLst>
              </p:cNvPr>
              <p:cNvSpPr/>
              <p:nvPr/>
            </p:nvSpPr>
            <p:spPr>
              <a:xfrm>
                <a:off x="2660836" y="242717"/>
                <a:ext cx="3822328" cy="461665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8DEF49-C2C0-4676-8E85-3F06A2877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836" y="242717"/>
                <a:ext cx="3822328" cy="461665"/>
              </a:xfrm>
              <a:prstGeom prst="rect">
                <a:avLst/>
              </a:prstGeom>
              <a:blipFill>
                <a:blip r:embed="rId4"/>
                <a:stretch>
                  <a:fillRect b="-493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6F0033B-023D-4425-A7B4-455262D0A21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774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7527" y="1035401"/>
                <a:ext cx="2749920" cy="57790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=9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7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𝑟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𝑝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𝑟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𝑞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𝑟</m:t>
                              </m:r>
                            </m:num>
                            <m:den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</m:den>
                          </m:f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𝑞</m:t>
                          </m:r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80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27" y="1035401"/>
                <a:ext cx="2749920" cy="57790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8DEF49-C2C0-4676-8E85-3F06A2877AEA}"/>
                  </a:ext>
                </a:extLst>
              </p:cNvPr>
              <p:cNvSpPr/>
              <p:nvPr/>
            </p:nvSpPr>
            <p:spPr>
              <a:xfrm>
                <a:off x="2660836" y="242717"/>
                <a:ext cx="3822328" cy="461665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𝑞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=3, 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18DEF49-C2C0-4676-8E85-3F06A2877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836" y="242717"/>
                <a:ext cx="3822328" cy="461665"/>
              </a:xfrm>
              <a:prstGeom prst="rect">
                <a:avLst/>
              </a:prstGeom>
              <a:blipFill>
                <a:blip r:embed="rId4"/>
                <a:stretch>
                  <a:fillRect b="-493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4524DB5-41E7-4847-B41B-E4DB2B21E40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9717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132</Words>
  <Application>Microsoft Office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Formula:  Substitution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86</cp:revision>
  <dcterms:created xsi:type="dcterms:W3CDTF">2018-01-26T08:52:52Z</dcterms:created>
  <dcterms:modified xsi:type="dcterms:W3CDTF">2018-07-30T08:31:02Z</dcterms:modified>
</cp:coreProperties>
</file>