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7" r:id="rId2"/>
    <p:sldId id="335" r:id="rId3"/>
    <p:sldId id="336" r:id="rId4"/>
    <p:sldId id="294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330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0.png"/><Relationship Id="rId3" Type="http://schemas.openxmlformats.org/officeDocument/2006/relationships/image" Target="../media/image1.png"/><Relationship Id="rId7" Type="http://schemas.openxmlformats.org/officeDocument/2006/relationships/image" Target="../media/image8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0.png"/><Relationship Id="rId13" Type="http://schemas.openxmlformats.org/officeDocument/2006/relationships/image" Target="../media/image72.png"/><Relationship Id="rId18" Type="http://schemas.openxmlformats.org/officeDocument/2006/relationships/image" Target="../media/image1820.png"/><Relationship Id="rId26" Type="http://schemas.openxmlformats.org/officeDocument/2006/relationships/image" Target="../media/image1900.png"/><Relationship Id="rId3" Type="http://schemas.openxmlformats.org/officeDocument/2006/relationships/image" Target="../media/image1680.png"/><Relationship Id="rId21" Type="http://schemas.openxmlformats.org/officeDocument/2006/relationships/image" Target="../media/image1850.png"/><Relationship Id="rId7" Type="http://schemas.openxmlformats.org/officeDocument/2006/relationships/image" Target="../media/image1720.png"/><Relationship Id="rId12" Type="http://schemas.openxmlformats.org/officeDocument/2006/relationships/image" Target="../media/image1770.png"/><Relationship Id="rId17" Type="http://schemas.openxmlformats.org/officeDocument/2006/relationships/image" Target="../media/image1810.png"/><Relationship Id="rId25" Type="http://schemas.openxmlformats.org/officeDocument/2006/relationships/image" Target="../media/image1890.png"/><Relationship Id="rId2" Type="http://schemas.openxmlformats.org/officeDocument/2006/relationships/image" Target="../media/image1670.png"/><Relationship Id="rId16" Type="http://schemas.openxmlformats.org/officeDocument/2006/relationships/image" Target="../media/image1800.png"/><Relationship Id="rId20" Type="http://schemas.openxmlformats.org/officeDocument/2006/relationships/image" Target="../media/image1840.png"/><Relationship Id="rId29" Type="http://schemas.openxmlformats.org/officeDocument/2006/relationships/image" Target="../media/image19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10.png"/><Relationship Id="rId11" Type="http://schemas.openxmlformats.org/officeDocument/2006/relationships/image" Target="../media/image1760.png"/><Relationship Id="rId24" Type="http://schemas.openxmlformats.org/officeDocument/2006/relationships/image" Target="../media/image1880.png"/><Relationship Id="rId5" Type="http://schemas.openxmlformats.org/officeDocument/2006/relationships/image" Target="../media/image1700.png"/><Relationship Id="rId15" Type="http://schemas.openxmlformats.org/officeDocument/2006/relationships/image" Target="../media/image1790.png"/><Relationship Id="rId23" Type="http://schemas.openxmlformats.org/officeDocument/2006/relationships/image" Target="../media/image1870.png"/><Relationship Id="rId28" Type="http://schemas.openxmlformats.org/officeDocument/2006/relationships/image" Target="../media/image1910.png"/><Relationship Id="rId10" Type="http://schemas.openxmlformats.org/officeDocument/2006/relationships/image" Target="../media/image1750.png"/><Relationship Id="rId19" Type="http://schemas.openxmlformats.org/officeDocument/2006/relationships/image" Target="../media/image1830.png"/><Relationship Id="rId4" Type="http://schemas.openxmlformats.org/officeDocument/2006/relationships/image" Target="../media/image1690.png"/><Relationship Id="rId9" Type="http://schemas.openxmlformats.org/officeDocument/2006/relationships/image" Target="../media/image1740.png"/><Relationship Id="rId14" Type="http://schemas.openxmlformats.org/officeDocument/2006/relationships/image" Target="../media/image1780.png"/><Relationship Id="rId22" Type="http://schemas.openxmlformats.org/officeDocument/2006/relationships/image" Target="../media/image1860.png"/><Relationship Id="rId27" Type="http://schemas.openxmlformats.org/officeDocument/2006/relationships/image" Target="../media/image8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91.png"/><Relationship Id="rId13" Type="http://schemas.openxmlformats.org/officeDocument/2006/relationships/image" Target="../media/image72.png"/><Relationship Id="rId18" Type="http://schemas.openxmlformats.org/officeDocument/2006/relationships/image" Target="../media/image2081.png"/><Relationship Id="rId26" Type="http://schemas.openxmlformats.org/officeDocument/2006/relationships/image" Target="../media/image2161.png"/><Relationship Id="rId3" Type="http://schemas.openxmlformats.org/officeDocument/2006/relationships/image" Target="../media/image1941.png"/><Relationship Id="rId21" Type="http://schemas.openxmlformats.org/officeDocument/2006/relationships/image" Target="../media/image2111.png"/><Relationship Id="rId7" Type="http://schemas.openxmlformats.org/officeDocument/2006/relationships/image" Target="../media/image1981.png"/><Relationship Id="rId12" Type="http://schemas.openxmlformats.org/officeDocument/2006/relationships/image" Target="../media/image2031.png"/><Relationship Id="rId17" Type="http://schemas.openxmlformats.org/officeDocument/2006/relationships/image" Target="../media/image2071.png"/><Relationship Id="rId25" Type="http://schemas.openxmlformats.org/officeDocument/2006/relationships/image" Target="../media/image2151.png"/><Relationship Id="rId2" Type="http://schemas.openxmlformats.org/officeDocument/2006/relationships/image" Target="../media/image1930.png"/><Relationship Id="rId16" Type="http://schemas.openxmlformats.org/officeDocument/2006/relationships/image" Target="../media/image2061.png"/><Relationship Id="rId20" Type="http://schemas.openxmlformats.org/officeDocument/2006/relationships/image" Target="../media/image2101.png"/><Relationship Id="rId29" Type="http://schemas.openxmlformats.org/officeDocument/2006/relationships/image" Target="../media/image218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71.png"/><Relationship Id="rId11" Type="http://schemas.openxmlformats.org/officeDocument/2006/relationships/image" Target="../media/image2021.png"/><Relationship Id="rId24" Type="http://schemas.openxmlformats.org/officeDocument/2006/relationships/image" Target="../media/image2141.png"/><Relationship Id="rId5" Type="http://schemas.openxmlformats.org/officeDocument/2006/relationships/image" Target="../media/image1961.png"/><Relationship Id="rId15" Type="http://schemas.openxmlformats.org/officeDocument/2006/relationships/image" Target="../media/image2051.png"/><Relationship Id="rId23" Type="http://schemas.openxmlformats.org/officeDocument/2006/relationships/image" Target="../media/image2131.png"/><Relationship Id="rId28" Type="http://schemas.openxmlformats.org/officeDocument/2006/relationships/image" Target="../media/image2171.png"/><Relationship Id="rId10" Type="http://schemas.openxmlformats.org/officeDocument/2006/relationships/image" Target="../media/image2011.png"/><Relationship Id="rId19" Type="http://schemas.openxmlformats.org/officeDocument/2006/relationships/image" Target="../media/image2091.png"/><Relationship Id="rId4" Type="http://schemas.openxmlformats.org/officeDocument/2006/relationships/image" Target="../media/image1951.png"/><Relationship Id="rId9" Type="http://schemas.openxmlformats.org/officeDocument/2006/relationships/image" Target="../media/image2001.png"/><Relationship Id="rId14" Type="http://schemas.openxmlformats.org/officeDocument/2006/relationships/image" Target="../media/image2041.png"/><Relationship Id="rId22" Type="http://schemas.openxmlformats.org/officeDocument/2006/relationships/image" Target="../media/image2121.png"/><Relationship Id="rId27" Type="http://schemas.openxmlformats.org/officeDocument/2006/relationships/image" Target="../media/image8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980.png"/><Relationship Id="rId2" Type="http://schemas.openxmlformats.org/officeDocument/2006/relationships/image" Target="../media/image19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70.png"/><Relationship Id="rId5" Type="http://schemas.openxmlformats.org/officeDocument/2006/relationships/image" Target="../media/image1960.png"/><Relationship Id="rId4" Type="http://schemas.openxmlformats.org/officeDocument/2006/relationships/image" Target="../media/image195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0.png"/><Relationship Id="rId2" Type="http://schemas.openxmlformats.org/officeDocument/2006/relationships/image" Target="../media/image19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30.png"/><Relationship Id="rId5" Type="http://schemas.openxmlformats.org/officeDocument/2006/relationships/image" Target="../media/image2020.png"/><Relationship Id="rId4" Type="http://schemas.openxmlformats.org/officeDocument/2006/relationships/image" Target="../media/image20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204" y="166239"/>
            <a:ext cx="789358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Numbers: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Subtracting – Pattern spotting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52FE47F-3F88-4BF3-BC64-72E06277196B}"/>
                  </a:ext>
                </a:extLst>
              </p:cNvPr>
              <p:cNvSpPr txBox="1"/>
              <p:nvPr/>
            </p:nvSpPr>
            <p:spPr>
              <a:xfrm>
                <a:off x="3078896" y="4075914"/>
                <a:ext cx="17713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52FE47F-3F88-4BF3-BC64-72E062771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896" y="4075914"/>
                <a:ext cx="1771382" cy="369332"/>
              </a:xfrm>
              <a:prstGeom prst="rect">
                <a:avLst/>
              </a:prstGeom>
              <a:blipFill>
                <a:blip r:embed="rId6"/>
                <a:stretch>
                  <a:fillRect r="-343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BD66A8C-2C16-4004-8E7D-CF892347C238}"/>
                  </a:ext>
                </a:extLst>
              </p:cNvPr>
              <p:cNvSpPr txBox="1"/>
              <p:nvPr/>
            </p:nvSpPr>
            <p:spPr>
              <a:xfrm>
                <a:off x="3078895" y="4697027"/>
                <a:ext cx="17713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BD66A8C-2C16-4004-8E7D-CF892347C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895" y="4697027"/>
                <a:ext cx="1771382" cy="369332"/>
              </a:xfrm>
              <a:prstGeom prst="rect">
                <a:avLst/>
              </a:prstGeom>
              <a:blipFill>
                <a:blip r:embed="rId7"/>
                <a:stretch>
                  <a:fillRect r="-343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20DD966-2694-4FAE-B196-7CDCC6179479}"/>
                  </a:ext>
                </a:extLst>
              </p:cNvPr>
              <p:cNvSpPr txBox="1"/>
              <p:nvPr/>
            </p:nvSpPr>
            <p:spPr>
              <a:xfrm>
                <a:off x="2593183" y="5309022"/>
                <a:ext cx="22570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20DD966-2694-4FAE-B196-7CDCC6179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183" y="5309022"/>
                <a:ext cx="2257093" cy="369332"/>
              </a:xfrm>
              <a:prstGeom prst="rect">
                <a:avLst/>
              </a:prstGeom>
              <a:blipFill>
                <a:blip r:embed="rId8"/>
                <a:stretch>
                  <a:fillRect r="-269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94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467906" y="3388386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388386"/>
                <a:ext cx="1316964" cy="307777"/>
              </a:xfrm>
              <a:prstGeom prst="rect">
                <a:avLst/>
              </a:prstGeom>
              <a:blipFill>
                <a:blip r:embed="rId2"/>
                <a:stretch>
                  <a:fillRect l="-4167" t="-2000" r="-1389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467906" y="3844498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844498"/>
                <a:ext cx="1316964" cy="307777"/>
              </a:xfrm>
              <a:prstGeom prst="rect">
                <a:avLst/>
              </a:prstGeom>
              <a:blipFill>
                <a:blip r:embed="rId3"/>
                <a:stretch>
                  <a:fillRect l="-4167" t="-4000" r="-1389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59142" y="2929350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29350"/>
                <a:ext cx="1316964" cy="307777"/>
              </a:xfrm>
              <a:prstGeom prst="rect">
                <a:avLst/>
              </a:prstGeom>
              <a:blipFill>
                <a:blip r:embed="rId4"/>
                <a:stretch>
                  <a:fillRect l="-3704" t="-4000" r="-1852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7906" y="2470314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470314"/>
                <a:ext cx="913006" cy="307777"/>
              </a:xfrm>
              <a:prstGeom prst="rect">
                <a:avLst/>
              </a:prstGeom>
              <a:blipFill>
                <a:blip r:embed="rId5"/>
                <a:stretch>
                  <a:fillRect l="-6667" r="-20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67906" y="2010085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010085"/>
                <a:ext cx="913006" cy="307777"/>
              </a:xfrm>
              <a:prstGeom prst="rect">
                <a:avLst/>
              </a:prstGeom>
              <a:blipFill>
                <a:blip r:embed="rId6"/>
                <a:stretch>
                  <a:fillRect l="-6667" r="-200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59142" y="1550109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550109"/>
                <a:ext cx="913006" cy="307777"/>
              </a:xfrm>
              <a:prstGeom prst="rect">
                <a:avLst/>
              </a:prstGeom>
              <a:blipFill>
                <a:blip r:embed="rId7"/>
                <a:stretch>
                  <a:fillRect l="-6000" r="-26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9142" y="625513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25513"/>
                <a:ext cx="913006" cy="307777"/>
              </a:xfrm>
              <a:prstGeom prst="rect">
                <a:avLst/>
              </a:prstGeom>
              <a:blipFill>
                <a:blip r:embed="rId8"/>
                <a:stretch>
                  <a:fillRect l="-6000" r="-2667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/>
              <p:nvPr/>
            </p:nvSpPr>
            <p:spPr>
              <a:xfrm>
                <a:off x="467906" y="4300610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300610"/>
                <a:ext cx="1316964" cy="307777"/>
              </a:xfrm>
              <a:prstGeom prst="rect">
                <a:avLst/>
              </a:prstGeom>
              <a:blipFill>
                <a:blip r:embed="rId9"/>
                <a:stretch>
                  <a:fillRect l="-4167" t="-1961" r="-138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/>
              <p:nvPr/>
            </p:nvSpPr>
            <p:spPr>
              <a:xfrm>
                <a:off x="467906" y="4756722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756722"/>
                <a:ext cx="1316964" cy="307777"/>
              </a:xfrm>
              <a:prstGeom prst="rect">
                <a:avLst/>
              </a:prstGeom>
              <a:blipFill>
                <a:blip r:embed="rId10"/>
                <a:stretch>
                  <a:fillRect l="-4167" t="-1961" r="-138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2" y="1087811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87811"/>
                <a:ext cx="913006" cy="307777"/>
              </a:xfrm>
              <a:prstGeom prst="rect">
                <a:avLst/>
              </a:prstGeom>
              <a:blipFill>
                <a:blip r:embed="rId11"/>
                <a:stretch>
                  <a:fillRect l="-6000" r="-26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65537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5537"/>
                <a:ext cx="913006" cy="307777"/>
              </a:xfrm>
              <a:prstGeom prst="rect">
                <a:avLst/>
              </a:prstGeom>
              <a:blipFill>
                <a:blip r:embed="rId12"/>
                <a:stretch>
                  <a:fillRect l="-6000" r="-26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/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/>
              <p:nvPr/>
            </p:nvSpPr>
            <p:spPr>
              <a:xfrm>
                <a:off x="459142" y="5663737"/>
                <a:ext cx="14596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663737"/>
                <a:ext cx="1459630" cy="307777"/>
              </a:xfrm>
              <a:prstGeom prst="rect">
                <a:avLst/>
              </a:prstGeom>
              <a:blipFill>
                <a:blip r:embed="rId14"/>
                <a:stretch>
                  <a:fillRect l="-3333" t="-1961" r="-12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/>
              <p:nvPr/>
            </p:nvSpPr>
            <p:spPr>
              <a:xfrm>
                <a:off x="447674" y="6114640"/>
                <a:ext cx="14596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−59)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4" y="6114640"/>
                <a:ext cx="1459630" cy="307777"/>
              </a:xfrm>
              <a:prstGeom prst="rect">
                <a:avLst/>
              </a:prstGeom>
              <a:blipFill>
                <a:blip r:embed="rId15"/>
                <a:stretch>
                  <a:fillRect l="-3333" t="-1961" r="-12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FF38975-69DA-400F-B6A9-DBD54DCF9607}"/>
                  </a:ext>
                </a:extLst>
              </p:cNvPr>
              <p:cNvSpPr txBox="1"/>
              <p:nvPr/>
            </p:nvSpPr>
            <p:spPr>
              <a:xfrm>
                <a:off x="4973647" y="3388386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FF38975-69DA-400F-B6A9-DBD54DCF9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3388386"/>
                <a:ext cx="1720920" cy="307777"/>
              </a:xfrm>
              <a:prstGeom prst="rect">
                <a:avLst/>
              </a:prstGeom>
              <a:blipFill>
                <a:blip r:embed="rId16"/>
                <a:stretch>
                  <a:fillRect t="-2000" r="-106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46621-7737-4E54-A63B-C98177662BF4}"/>
                  </a:ext>
                </a:extLst>
              </p:cNvPr>
              <p:cNvSpPr txBox="1"/>
              <p:nvPr/>
            </p:nvSpPr>
            <p:spPr>
              <a:xfrm>
                <a:off x="4973647" y="3844498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46621-7737-4E54-A63B-C98177662B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3844498"/>
                <a:ext cx="1720920" cy="307777"/>
              </a:xfrm>
              <a:prstGeom prst="rect">
                <a:avLst/>
              </a:prstGeom>
              <a:blipFill>
                <a:blip r:embed="rId17"/>
                <a:stretch>
                  <a:fillRect t="-4000" r="-106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E9B2638-7791-4DA4-88D2-3E7AF9988187}"/>
                  </a:ext>
                </a:extLst>
              </p:cNvPr>
              <p:cNvSpPr txBox="1"/>
              <p:nvPr/>
            </p:nvSpPr>
            <p:spPr>
              <a:xfrm>
                <a:off x="4964883" y="2929350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E9B2638-7791-4DA4-88D2-3E7AF9988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2929350"/>
                <a:ext cx="1720920" cy="307777"/>
              </a:xfrm>
              <a:prstGeom prst="rect">
                <a:avLst/>
              </a:prstGeom>
              <a:blipFill>
                <a:blip r:embed="rId18"/>
                <a:stretch>
                  <a:fillRect t="-4000" r="-106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943ED8-BCB5-47BA-AB90-FCF0CAEF5EB2}"/>
                  </a:ext>
                </a:extLst>
              </p:cNvPr>
              <p:cNvSpPr txBox="1"/>
              <p:nvPr/>
            </p:nvSpPr>
            <p:spPr>
              <a:xfrm>
                <a:off x="4973647" y="2470314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943ED8-BCB5-47BA-AB90-FCF0CAEF5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2470314"/>
                <a:ext cx="1316964" cy="307777"/>
              </a:xfrm>
              <a:prstGeom prst="rect">
                <a:avLst/>
              </a:prstGeom>
              <a:blipFill>
                <a:blip r:embed="rId19"/>
                <a:stretch>
                  <a:fillRect r="-138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3886BBB-A2F1-427E-AAED-AB45C5060AB5}"/>
                  </a:ext>
                </a:extLst>
              </p:cNvPr>
              <p:cNvSpPr txBox="1"/>
              <p:nvPr/>
            </p:nvSpPr>
            <p:spPr>
              <a:xfrm>
                <a:off x="4973647" y="2010085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3886BBB-A2F1-427E-AAED-AB45C5060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2010085"/>
                <a:ext cx="1316964" cy="307777"/>
              </a:xfrm>
              <a:prstGeom prst="rect">
                <a:avLst/>
              </a:prstGeom>
              <a:blipFill>
                <a:blip r:embed="rId20"/>
                <a:stretch>
                  <a:fillRect r="-1389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EF34B4-8D4D-458F-96C7-EA2A38493762}"/>
                  </a:ext>
                </a:extLst>
              </p:cNvPr>
              <p:cNvSpPr txBox="1"/>
              <p:nvPr/>
            </p:nvSpPr>
            <p:spPr>
              <a:xfrm>
                <a:off x="4964883" y="1550109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EF34B4-8D4D-458F-96C7-EA2A38493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550109"/>
                <a:ext cx="1316964" cy="307777"/>
              </a:xfrm>
              <a:prstGeom prst="rect">
                <a:avLst/>
              </a:prstGeom>
              <a:blipFill>
                <a:blip r:embed="rId21"/>
                <a:stretch>
                  <a:fillRect r="-185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4629D6-0234-4D17-83AD-C1C88A989F3F}"/>
                  </a:ext>
                </a:extLst>
              </p:cNvPr>
              <p:cNvSpPr txBox="1"/>
              <p:nvPr/>
            </p:nvSpPr>
            <p:spPr>
              <a:xfrm>
                <a:off x="4964883" y="625513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4629D6-0234-4D17-83AD-C1C88A989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625513"/>
                <a:ext cx="1316964" cy="307777"/>
              </a:xfrm>
              <a:prstGeom prst="rect">
                <a:avLst/>
              </a:prstGeom>
              <a:blipFill>
                <a:blip r:embed="rId22"/>
                <a:stretch>
                  <a:fillRect r="-185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432677C-3BAB-4495-8DAB-B8F1EAD82F24}"/>
                  </a:ext>
                </a:extLst>
              </p:cNvPr>
              <p:cNvSpPr txBox="1"/>
              <p:nvPr/>
            </p:nvSpPr>
            <p:spPr>
              <a:xfrm>
                <a:off x="4973647" y="4300610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432677C-3BAB-4495-8DAB-B8F1EAD82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4300610"/>
                <a:ext cx="1720920" cy="307777"/>
              </a:xfrm>
              <a:prstGeom prst="rect">
                <a:avLst/>
              </a:prstGeom>
              <a:blipFill>
                <a:blip r:embed="rId23"/>
                <a:stretch>
                  <a:fillRect t="-1961" r="-106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6577A0-364F-4473-9654-080099160B97}"/>
                  </a:ext>
                </a:extLst>
              </p:cNvPr>
              <p:cNvSpPr txBox="1"/>
              <p:nvPr/>
            </p:nvSpPr>
            <p:spPr>
              <a:xfrm>
                <a:off x="4973647" y="4756722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6577A0-364F-4473-9654-080099160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4756722"/>
                <a:ext cx="1720920" cy="307777"/>
              </a:xfrm>
              <a:prstGeom prst="rect">
                <a:avLst/>
              </a:prstGeom>
              <a:blipFill>
                <a:blip r:embed="rId24"/>
                <a:stretch>
                  <a:fillRect t="-1961" r="-106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A8C769-9A09-43D3-BB6F-08E4D6C5C211}"/>
                  </a:ext>
                </a:extLst>
              </p:cNvPr>
              <p:cNvSpPr txBox="1"/>
              <p:nvPr/>
            </p:nvSpPr>
            <p:spPr>
              <a:xfrm>
                <a:off x="4964883" y="1087811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A8C769-9A09-43D3-BB6F-08E4D6C5C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087811"/>
                <a:ext cx="1316964" cy="307777"/>
              </a:xfrm>
              <a:prstGeom prst="rect">
                <a:avLst/>
              </a:prstGeom>
              <a:blipFill>
                <a:blip r:embed="rId25"/>
                <a:stretch>
                  <a:fillRect r="-185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A48959-484F-4946-AA92-C40F757F1850}"/>
                  </a:ext>
                </a:extLst>
              </p:cNvPr>
              <p:cNvSpPr txBox="1"/>
              <p:nvPr/>
            </p:nvSpPr>
            <p:spPr>
              <a:xfrm>
                <a:off x="4964883" y="165537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A48959-484F-4946-AA92-C40F757F1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65537"/>
                <a:ext cx="1316964" cy="307777"/>
              </a:xfrm>
              <a:prstGeom prst="rect">
                <a:avLst/>
              </a:prstGeom>
              <a:blipFill>
                <a:blip r:embed="rId26"/>
                <a:stretch>
                  <a:fillRect r="-185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/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0BB706B-6E37-4A7A-B2A3-C5F0EE517C8F}"/>
                  </a:ext>
                </a:extLst>
              </p:cNvPr>
              <p:cNvSpPr txBox="1"/>
              <p:nvPr/>
            </p:nvSpPr>
            <p:spPr>
              <a:xfrm>
                <a:off x="4964883" y="5663737"/>
                <a:ext cx="18635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0BB706B-6E37-4A7A-B2A3-C5F0EE517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663737"/>
                <a:ext cx="1863587" cy="307777"/>
              </a:xfrm>
              <a:prstGeom prst="rect">
                <a:avLst/>
              </a:prstGeom>
              <a:blipFill>
                <a:blip r:embed="rId28"/>
                <a:stretch>
                  <a:fillRect t="-1961" r="-98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5632517-4FD7-407B-A3D3-211C715E0119}"/>
                  </a:ext>
                </a:extLst>
              </p:cNvPr>
              <p:cNvSpPr txBox="1"/>
              <p:nvPr/>
            </p:nvSpPr>
            <p:spPr>
              <a:xfrm>
                <a:off x="4953415" y="6114640"/>
                <a:ext cx="18635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−59)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5632517-4FD7-407B-A3D3-211C715E01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415" y="6114640"/>
                <a:ext cx="1863587" cy="307777"/>
              </a:xfrm>
              <a:prstGeom prst="rect">
                <a:avLst/>
              </a:prstGeom>
              <a:blipFill>
                <a:blip r:embed="rId29"/>
                <a:stretch>
                  <a:fillRect t="-1961" r="-98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1E04D3EE-54DB-48D5-927D-5AE718CC66B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8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467906" y="3388386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388386"/>
                <a:ext cx="1530868" cy="307777"/>
              </a:xfrm>
              <a:prstGeom prst="rect">
                <a:avLst/>
              </a:prstGeom>
              <a:blipFill>
                <a:blip r:embed="rId2"/>
                <a:stretch>
                  <a:fillRect l="-3586" t="-2000" r="-3586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467906" y="3844498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844498"/>
                <a:ext cx="1530868" cy="307777"/>
              </a:xfrm>
              <a:prstGeom prst="rect">
                <a:avLst/>
              </a:prstGeom>
              <a:blipFill>
                <a:blip r:embed="rId3"/>
                <a:stretch>
                  <a:fillRect l="-3586" t="-4000" r="-3187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59142" y="2929350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29350"/>
                <a:ext cx="1530868" cy="307777"/>
              </a:xfrm>
              <a:prstGeom prst="rect">
                <a:avLst/>
              </a:prstGeom>
              <a:blipFill>
                <a:blip r:embed="rId4"/>
                <a:stretch>
                  <a:fillRect l="-3187" t="-4000" r="-3586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7906" y="2470314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470314"/>
                <a:ext cx="1126912" cy="307777"/>
              </a:xfrm>
              <a:prstGeom prst="rect">
                <a:avLst/>
              </a:prstGeom>
              <a:blipFill>
                <a:blip r:embed="rId5"/>
                <a:stretch>
                  <a:fillRect l="-5405" r="-43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67906" y="2010085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010085"/>
                <a:ext cx="1126912" cy="307777"/>
              </a:xfrm>
              <a:prstGeom prst="rect">
                <a:avLst/>
              </a:prstGeom>
              <a:blipFill>
                <a:blip r:embed="rId6"/>
                <a:stretch>
                  <a:fillRect l="-5405" r="-43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59142" y="1550109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550109"/>
                <a:ext cx="1126912" cy="307777"/>
              </a:xfrm>
              <a:prstGeom prst="rect">
                <a:avLst/>
              </a:prstGeom>
              <a:blipFill>
                <a:blip r:embed="rId7"/>
                <a:stretch>
                  <a:fillRect l="-4865" r="-486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9142" y="625513"/>
                <a:ext cx="13192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25513"/>
                <a:ext cx="1319272" cy="307777"/>
              </a:xfrm>
              <a:prstGeom prst="rect">
                <a:avLst/>
              </a:prstGeom>
              <a:blipFill>
                <a:blip r:embed="rId8"/>
                <a:stretch>
                  <a:fillRect l="-3687" r="-4147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/>
              <p:nvPr/>
            </p:nvSpPr>
            <p:spPr>
              <a:xfrm>
                <a:off x="467906" y="4300610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300610"/>
                <a:ext cx="1530868" cy="307777"/>
              </a:xfrm>
              <a:prstGeom prst="rect">
                <a:avLst/>
              </a:prstGeom>
              <a:blipFill>
                <a:blip r:embed="rId9"/>
                <a:stretch>
                  <a:fillRect l="-3586" t="-1961" r="-318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/>
              <p:nvPr/>
            </p:nvSpPr>
            <p:spPr>
              <a:xfrm>
                <a:off x="467906" y="4756722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756722"/>
                <a:ext cx="1530868" cy="307777"/>
              </a:xfrm>
              <a:prstGeom prst="rect">
                <a:avLst/>
              </a:prstGeom>
              <a:blipFill>
                <a:blip r:embed="rId10"/>
                <a:stretch>
                  <a:fillRect l="-3586" t="-1961" r="-318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2" y="1087811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87811"/>
                <a:ext cx="1126912" cy="307777"/>
              </a:xfrm>
              <a:prstGeom prst="rect">
                <a:avLst/>
              </a:prstGeom>
              <a:blipFill>
                <a:blip r:embed="rId11"/>
                <a:stretch>
                  <a:fillRect l="-4865" r="-486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65537"/>
                <a:ext cx="13192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5537"/>
                <a:ext cx="1319272" cy="307777"/>
              </a:xfrm>
              <a:prstGeom prst="rect">
                <a:avLst/>
              </a:prstGeom>
              <a:blipFill>
                <a:blip r:embed="rId12"/>
                <a:stretch>
                  <a:fillRect l="-3687" r="-414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/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/>
              <p:nvPr/>
            </p:nvSpPr>
            <p:spPr>
              <a:xfrm>
                <a:off x="459142" y="5663737"/>
                <a:ext cx="18162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663737"/>
                <a:ext cx="1816203" cy="307777"/>
              </a:xfrm>
              <a:prstGeom prst="rect">
                <a:avLst/>
              </a:prstGeom>
              <a:blipFill>
                <a:blip r:embed="rId14"/>
                <a:stretch>
                  <a:fillRect l="-2685" t="-1961" r="-268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/>
              <p:nvPr/>
            </p:nvSpPr>
            <p:spPr>
              <a:xfrm>
                <a:off x="447674" y="6114640"/>
                <a:ext cx="18162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−59)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62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4" y="6114640"/>
                <a:ext cx="1816203" cy="307777"/>
              </a:xfrm>
              <a:prstGeom prst="rect">
                <a:avLst/>
              </a:prstGeom>
              <a:blipFill>
                <a:blip r:embed="rId15"/>
                <a:stretch>
                  <a:fillRect l="-2685" t="-1961" r="-268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FF38975-69DA-400F-B6A9-DBD54DCF9607}"/>
                  </a:ext>
                </a:extLst>
              </p:cNvPr>
              <p:cNvSpPr txBox="1"/>
              <p:nvPr/>
            </p:nvSpPr>
            <p:spPr>
              <a:xfrm>
                <a:off x="4973647" y="3388386"/>
                <a:ext cx="2129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FF38975-69DA-400F-B6A9-DBD54DCF9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3388386"/>
                <a:ext cx="2129750" cy="307777"/>
              </a:xfrm>
              <a:prstGeom prst="rect">
                <a:avLst/>
              </a:prstGeom>
              <a:blipFill>
                <a:blip r:embed="rId16"/>
                <a:stretch>
                  <a:fillRect r="-229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46621-7737-4E54-A63B-C98177662BF4}"/>
                  </a:ext>
                </a:extLst>
              </p:cNvPr>
              <p:cNvSpPr txBox="1"/>
              <p:nvPr/>
            </p:nvSpPr>
            <p:spPr>
              <a:xfrm>
                <a:off x="4973647" y="3844498"/>
                <a:ext cx="19361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46621-7737-4E54-A63B-C98177662B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3844498"/>
                <a:ext cx="1936107" cy="307777"/>
              </a:xfrm>
              <a:prstGeom prst="rect">
                <a:avLst/>
              </a:prstGeom>
              <a:blipFill>
                <a:blip r:embed="rId17"/>
                <a:stretch>
                  <a:fillRect t="-4000" r="-252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E9B2638-7791-4DA4-88D2-3E7AF9988187}"/>
                  </a:ext>
                </a:extLst>
              </p:cNvPr>
              <p:cNvSpPr txBox="1"/>
              <p:nvPr/>
            </p:nvSpPr>
            <p:spPr>
              <a:xfrm>
                <a:off x="4964883" y="2929350"/>
                <a:ext cx="2129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E9B2638-7791-4DA4-88D2-3E7AF9988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2929350"/>
                <a:ext cx="2129750" cy="307777"/>
              </a:xfrm>
              <a:prstGeom prst="rect">
                <a:avLst/>
              </a:prstGeom>
              <a:blipFill>
                <a:blip r:embed="rId18"/>
                <a:stretch>
                  <a:fillRect r="-2286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943ED8-BCB5-47BA-AB90-FCF0CAEF5EB2}"/>
                  </a:ext>
                </a:extLst>
              </p:cNvPr>
              <p:cNvSpPr txBox="1"/>
              <p:nvPr/>
            </p:nvSpPr>
            <p:spPr>
              <a:xfrm>
                <a:off x="4973647" y="2470314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943ED8-BCB5-47BA-AB90-FCF0CAEF5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2470314"/>
                <a:ext cx="1724511" cy="307777"/>
              </a:xfrm>
              <a:prstGeom prst="rect">
                <a:avLst/>
              </a:prstGeom>
              <a:blipFill>
                <a:blip r:embed="rId19"/>
                <a:stretch>
                  <a:fillRect r="-282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3886BBB-A2F1-427E-AAED-AB45C5060AB5}"/>
                  </a:ext>
                </a:extLst>
              </p:cNvPr>
              <p:cNvSpPr txBox="1"/>
              <p:nvPr/>
            </p:nvSpPr>
            <p:spPr>
              <a:xfrm>
                <a:off x="4973647" y="2010085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3886BBB-A2F1-427E-AAED-AB45C5060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2010085"/>
                <a:ext cx="1724511" cy="307777"/>
              </a:xfrm>
              <a:prstGeom prst="rect">
                <a:avLst/>
              </a:prstGeom>
              <a:blipFill>
                <a:blip r:embed="rId20"/>
                <a:stretch>
                  <a:fillRect r="-2827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EF34B4-8D4D-458F-96C7-EA2A38493762}"/>
                  </a:ext>
                </a:extLst>
              </p:cNvPr>
              <p:cNvSpPr txBox="1"/>
              <p:nvPr/>
            </p:nvSpPr>
            <p:spPr>
              <a:xfrm>
                <a:off x="4964883" y="1550109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EF34B4-8D4D-458F-96C7-EA2A38493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550109"/>
                <a:ext cx="1724511" cy="307777"/>
              </a:xfrm>
              <a:prstGeom prst="rect">
                <a:avLst/>
              </a:prstGeom>
              <a:blipFill>
                <a:blip r:embed="rId21"/>
                <a:stretch>
                  <a:fillRect r="-318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4629D6-0234-4D17-83AD-C1C88A989F3F}"/>
                  </a:ext>
                </a:extLst>
              </p:cNvPr>
              <p:cNvSpPr txBox="1"/>
              <p:nvPr/>
            </p:nvSpPr>
            <p:spPr>
              <a:xfrm>
                <a:off x="4964883" y="625513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−7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4629D6-0234-4D17-83AD-C1C88A989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625513"/>
                <a:ext cx="1724511" cy="307777"/>
              </a:xfrm>
              <a:prstGeom prst="rect">
                <a:avLst/>
              </a:prstGeom>
              <a:blipFill>
                <a:blip r:embed="rId22"/>
                <a:stretch>
                  <a:fillRect r="-318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432677C-3BAB-4495-8DAB-B8F1EAD82F24}"/>
                  </a:ext>
                </a:extLst>
              </p:cNvPr>
              <p:cNvSpPr txBox="1"/>
              <p:nvPr/>
            </p:nvSpPr>
            <p:spPr>
              <a:xfrm>
                <a:off x="4973647" y="4300610"/>
                <a:ext cx="19361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432677C-3BAB-4495-8DAB-B8F1EAD82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4300610"/>
                <a:ext cx="1936107" cy="307777"/>
              </a:xfrm>
              <a:prstGeom prst="rect">
                <a:avLst/>
              </a:prstGeom>
              <a:blipFill>
                <a:blip r:embed="rId23"/>
                <a:stretch>
                  <a:fillRect t="-1961" r="-252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6577A0-364F-4473-9654-080099160B97}"/>
                  </a:ext>
                </a:extLst>
              </p:cNvPr>
              <p:cNvSpPr txBox="1"/>
              <p:nvPr/>
            </p:nvSpPr>
            <p:spPr>
              <a:xfrm>
                <a:off x="4973647" y="4756722"/>
                <a:ext cx="19361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6577A0-364F-4473-9654-080099160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4756722"/>
                <a:ext cx="1936107" cy="307777"/>
              </a:xfrm>
              <a:prstGeom prst="rect">
                <a:avLst/>
              </a:prstGeom>
              <a:blipFill>
                <a:blip r:embed="rId24"/>
                <a:stretch>
                  <a:fillRect t="-1961" r="-252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A8C769-9A09-43D3-BB6F-08E4D6C5C211}"/>
                  </a:ext>
                </a:extLst>
              </p:cNvPr>
              <p:cNvSpPr txBox="1"/>
              <p:nvPr/>
            </p:nvSpPr>
            <p:spPr>
              <a:xfrm>
                <a:off x="4964883" y="1087811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A8C769-9A09-43D3-BB6F-08E4D6C5C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087811"/>
                <a:ext cx="1724511" cy="307777"/>
              </a:xfrm>
              <a:prstGeom prst="rect">
                <a:avLst/>
              </a:prstGeom>
              <a:blipFill>
                <a:blip r:embed="rId25"/>
                <a:stretch>
                  <a:fillRect r="-318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A48959-484F-4946-AA92-C40F757F1850}"/>
                  </a:ext>
                </a:extLst>
              </p:cNvPr>
              <p:cNvSpPr txBox="1"/>
              <p:nvPr/>
            </p:nvSpPr>
            <p:spPr>
              <a:xfrm>
                <a:off x="4964883" y="165537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A48959-484F-4946-AA92-C40F757F1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65537"/>
                <a:ext cx="1724511" cy="307777"/>
              </a:xfrm>
              <a:prstGeom prst="rect">
                <a:avLst/>
              </a:prstGeom>
              <a:blipFill>
                <a:blip r:embed="rId26"/>
                <a:stretch>
                  <a:fillRect r="-318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/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0BB706B-6E37-4A7A-B2A3-C5F0EE517C8F}"/>
                  </a:ext>
                </a:extLst>
              </p:cNvPr>
              <p:cNvSpPr txBox="1"/>
              <p:nvPr/>
            </p:nvSpPr>
            <p:spPr>
              <a:xfrm>
                <a:off x="4964883" y="5663737"/>
                <a:ext cx="20787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0BB706B-6E37-4A7A-B2A3-C5F0EE517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663737"/>
                <a:ext cx="2078774" cy="307777"/>
              </a:xfrm>
              <a:prstGeom prst="rect">
                <a:avLst/>
              </a:prstGeom>
              <a:blipFill>
                <a:blip r:embed="rId28"/>
                <a:stretch>
                  <a:fillRect t="-1961" r="-2346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5632517-4FD7-407B-A3D3-211C715E0119}"/>
                  </a:ext>
                </a:extLst>
              </p:cNvPr>
              <p:cNvSpPr txBox="1"/>
              <p:nvPr/>
            </p:nvSpPr>
            <p:spPr>
              <a:xfrm>
                <a:off x="4953415" y="6114640"/>
                <a:ext cx="22214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−59)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5632517-4FD7-407B-A3D3-211C715E01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415" y="6114640"/>
                <a:ext cx="2221442" cy="307777"/>
              </a:xfrm>
              <a:prstGeom prst="rect">
                <a:avLst/>
              </a:prstGeom>
              <a:blipFill>
                <a:blip r:embed="rId29"/>
                <a:stretch>
                  <a:fillRect t="-1961" r="-247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2E4823D1-D461-4098-9E70-D0D4A7307B7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88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236603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3−(−1)=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2366032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163666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1−3=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1636666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23644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236449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3093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−(−3)=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309385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309386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−(−1)=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3093860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5CA8EA7-1563-4A13-A753-99809803A46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2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274915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3−(−1)=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2749151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236443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1−3=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2364430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309225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3092257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347697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−(−3)=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3476977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38200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3820085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2FA11D7-57AF-4E55-AC44-2E5C4F1CFD2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312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409</Words>
  <Application>Microsoft Office PowerPoint</Application>
  <PresentationFormat>On-screen Show (4:3)</PresentationFormat>
  <Paragraphs>82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Negative Numbers:  Subtracting – Pattern spotting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74</cp:revision>
  <dcterms:created xsi:type="dcterms:W3CDTF">2018-01-26T08:52:52Z</dcterms:created>
  <dcterms:modified xsi:type="dcterms:W3CDTF">2018-07-27T13:50:38Z</dcterms:modified>
</cp:coreProperties>
</file>