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1" r:id="rId3"/>
    <p:sldId id="302" r:id="rId4"/>
    <p:sldId id="303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7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454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9381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1.png"/><Relationship Id="rId7" Type="http://schemas.openxmlformats.org/officeDocument/2006/relationships/image" Target="../media/image3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Arithmetic: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Times tables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30558EA-2A9F-4A19-8C43-254159CAB2B4}"/>
                  </a:ext>
                </a:extLst>
              </p:cNvPr>
              <p:cNvSpPr txBox="1"/>
              <p:nvPr/>
            </p:nvSpPr>
            <p:spPr>
              <a:xfrm>
                <a:off x="3725755" y="4006691"/>
                <a:ext cx="114723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lang="en-GB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30558EA-2A9F-4A19-8C43-254159CAB2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5755" y="4006691"/>
                <a:ext cx="1147237" cy="369332"/>
              </a:xfrm>
              <a:prstGeom prst="rect">
                <a:avLst/>
              </a:prstGeom>
              <a:blipFill>
                <a:blip r:embed="rId7"/>
                <a:stretch>
                  <a:fillRect l="-5851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D009EAD-E4F3-43B8-9F85-F35616D71D5A}"/>
                  </a:ext>
                </a:extLst>
              </p:cNvPr>
              <p:cNvSpPr txBox="1"/>
              <p:nvPr/>
            </p:nvSpPr>
            <p:spPr>
              <a:xfrm>
                <a:off x="3734278" y="4599441"/>
                <a:ext cx="114723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lang="en-GB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D009EAD-E4F3-43B8-9F85-F35616D71D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4278" y="4599441"/>
                <a:ext cx="1147237" cy="369332"/>
              </a:xfrm>
              <a:prstGeom prst="rect">
                <a:avLst/>
              </a:prstGeom>
              <a:blipFill>
                <a:blip r:embed="rId8"/>
                <a:stretch>
                  <a:fillRect l="-6383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62B78D3-73F6-4897-8329-1D9E8E99CDAD}"/>
                  </a:ext>
                </a:extLst>
              </p:cNvPr>
              <p:cNvSpPr txBox="1"/>
              <p:nvPr/>
            </p:nvSpPr>
            <p:spPr>
              <a:xfrm>
                <a:off x="3734278" y="5220191"/>
                <a:ext cx="114723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</m:t>
                      </m:r>
                      <m:r>
                        <a:rPr lang="en-GB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62B78D3-73F6-4897-8329-1D9E8E99CD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4278" y="5220191"/>
                <a:ext cx="1147237" cy="369332"/>
              </a:xfrm>
              <a:prstGeom prst="rect">
                <a:avLst/>
              </a:prstGeom>
              <a:blipFill>
                <a:blip r:embed="rId9"/>
                <a:stretch>
                  <a:fillRect l="-6383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6491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347786" y="967863"/>
                <a:ext cx="144411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3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786" y="967863"/>
                <a:ext cx="1444113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7DC12F9-9656-4611-BA65-A720F23FCD97}"/>
                  </a:ext>
                </a:extLst>
              </p:cNvPr>
              <p:cNvSpPr txBox="1"/>
              <p:nvPr/>
            </p:nvSpPr>
            <p:spPr>
              <a:xfrm>
                <a:off x="4666084" y="967863"/>
                <a:ext cx="167174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</m:t>
                      </m:r>
                      <m:r>
                        <a:rPr kumimoji="0" lang="en-GB" sz="3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7DC12F9-9656-4611-BA65-A720F23FCD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6084" y="967863"/>
                <a:ext cx="1671740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77F6E7C0-40AF-4E29-94D8-A086E52D371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404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/>
              <p:nvPr/>
            </p:nvSpPr>
            <p:spPr>
              <a:xfrm>
                <a:off x="0" y="243512"/>
                <a:ext cx="2889682" cy="6370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3×5=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3×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3×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43512"/>
                <a:ext cx="2889682" cy="6370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4E0B26A-4F6D-415A-B5D7-07FE770F7A02}"/>
                  </a:ext>
                </a:extLst>
              </p:cNvPr>
              <p:cNvSpPr/>
              <p:nvPr/>
            </p:nvSpPr>
            <p:spPr>
              <a:xfrm>
                <a:off x="4482662" y="243512"/>
                <a:ext cx="2889682" cy="6370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7×9=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11=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11=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11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11=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11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4E0B26A-4F6D-415A-B5D7-07FE770F7A0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2662" y="243512"/>
                <a:ext cx="2889682" cy="6370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69A2D55A-7188-4575-A548-827BE08CEF30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49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/>
              <p:nvPr/>
            </p:nvSpPr>
            <p:spPr>
              <a:xfrm>
                <a:off x="0" y="243512"/>
                <a:ext cx="2889682" cy="6370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15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3×5=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15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3×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18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3×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21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28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24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48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48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49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43512"/>
                <a:ext cx="2889682" cy="6370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4E0B26A-4F6D-415A-B5D7-07FE770F7A02}"/>
                  </a:ext>
                </a:extLst>
              </p:cNvPr>
              <p:cNvSpPr/>
              <p:nvPr/>
            </p:nvSpPr>
            <p:spPr>
              <a:xfrm>
                <a:off x="4482662" y="243512"/>
                <a:ext cx="2889682" cy="6370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63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7×9=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63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21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84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11=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77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11=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99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11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11=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121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11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132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144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4E0B26A-4F6D-415A-B5D7-07FE770F7A0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2662" y="243512"/>
                <a:ext cx="2889682" cy="6370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517C9ACE-A852-473D-B5D3-EBEA2E443533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575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1024</TotalTime>
  <Words>94</Words>
  <Application>Microsoft Office PowerPoint</Application>
  <PresentationFormat>On-screen Show (4:3)</PresentationFormat>
  <Paragraphs>87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Arithmetic:  Times tables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74</cp:revision>
  <dcterms:created xsi:type="dcterms:W3CDTF">2018-01-26T08:52:52Z</dcterms:created>
  <dcterms:modified xsi:type="dcterms:W3CDTF">2018-07-27T08:20:13Z</dcterms:modified>
</cp:coreProperties>
</file>