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23" r:id="rId2"/>
    <p:sldId id="324" r:id="rId3"/>
    <p:sldId id="286" r:id="rId4"/>
    <p:sldId id="288" r:id="rId5"/>
    <p:sldId id="329" r:id="rId6"/>
    <p:sldId id="289" r:id="rId7"/>
    <p:sldId id="290" r:id="rId8"/>
    <p:sldId id="325" r:id="rId9"/>
    <p:sldId id="326" r:id="rId10"/>
    <p:sldId id="330" r:id="rId11"/>
    <p:sldId id="327" r:id="rId12"/>
    <p:sldId id="328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C50"/>
    <a:srgbClr val="63FD6A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99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68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6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66.png"/><Relationship Id="rId5" Type="http://schemas.openxmlformats.org/officeDocument/2006/relationships/image" Target="../media/image49.png"/><Relationship Id="rId10" Type="http://schemas.openxmlformats.org/officeDocument/2006/relationships/image" Target="../media/image65.png"/><Relationship Id="rId4" Type="http://schemas.openxmlformats.org/officeDocument/2006/relationships/image" Target="../media/image48.png"/><Relationship Id="rId9" Type="http://schemas.openxmlformats.org/officeDocument/2006/relationships/image" Target="../media/image64.png"/><Relationship Id="rId14" Type="http://schemas.openxmlformats.org/officeDocument/2006/relationships/image" Target="../media/image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51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2.png"/><Relationship Id="rId11" Type="http://schemas.openxmlformats.org/officeDocument/2006/relationships/image" Target="../media/image49.png"/><Relationship Id="rId5" Type="http://schemas.openxmlformats.org/officeDocument/2006/relationships/image" Target="../media/image71.png"/><Relationship Id="rId10" Type="http://schemas.openxmlformats.org/officeDocument/2006/relationships/image" Target="../media/image48.png"/><Relationship Id="rId4" Type="http://schemas.openxmlformats.org/officeDocument/2006/relationships/image" Target="../media/image70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51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12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8.png"/><Relationship Id="rId11" Type="http://schemas.openxmlformats.org/officeDocument/2006/relationships/image" Target="../media/image49.png"/><Relationship Id="rId5" Type="http://schemas.openxmlformats.org/officeDocument/2006/relationships/image" Target="../media/image77.png"/><Relationship Id="rId10" Type="http://schemas.openxmlformats.org/officeDocument/2006/relationships/image" Target="../media/image48.png"/><Relationship Id="rId4" Type="http://schemas.openxmlformats.org/officeDocument/2006/relationships/image" Target="../media/image76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51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12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11" Type="http://schemas.openxmlformats.org/officeDocument/2006/relationships/image" Target="../media/image49.png"/><Relationship Id="rId5" Type="http://schemas.openxmlformats.org/officeDocument/2006/relationships/image" Target="../media/image55.png"/><Relationship Id="rId10" Type="http://schemas.openxmlformats.org/officeDocument/2006/relationships/image" Target="../media/image48.png"/><Relationship Id="rId4" Type="http://schemas.openxmlformats.org/officeDocument/2006/relationships/image" Target="../media/image54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51.png"/><Relationship Id="rId3" Type="http://schemas.openxmlformats.org/officeDocument/2006/relationships/image" Target="../media/image59.png"/><Relationship Id="rId7" Type="http://schemas.openxmlformats.org/officeDocument/2006/relationships/image" Target="../media/image62.png"/><Relationship Id="rId12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11" Type="http://schemas.openxmlformats.org/officeDocument/2006/relationships/image" Target="../media/image49.png"/><Relationship Id="rId5" Type="http://schemas.openxmlformats.org/officeDocument/2006/relationships/image" Target="../media/image61.png"/><Relationship Id="rId10" Type="http://schemas.openxmlformats.org/officeDocument/2006/relationships/image" Target="../media/image48.png"/><Relationship Id="rId4" Type="http://schemas.openxmlformats.org/officeDocument/2006/relationships/image" Target="../media/image60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F19A01-EC9F-4DC2-B761-8A69F7B8031C}"/>
              </a:ext>
            </a:extLst>
          </p:cNvPr>
          <p:cNvSpPr/>
          <p:nvPr/>
        </p:nvSpPr>
        <p:spPr>
          <a:xfrm>
            <a:off x="3415496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7B91900-692C-4F1D-917C-A585A9EF9771}"/>
              </a:ext>
            </a:extLst>
          </p:cNvPr>
          <p:cNvSpPr/>
          <p:nvPr/>
        </p:nvSpPr>
        <p:spPr>
          <a:xfrm>
            <a:off x="3846192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15F9D01-07E1-44D1-96A1-D36EEA94E2B1}"/>
              </a:ext>
            </a:extLst>
          </p:cNvPr>
          <p:cNvSpPr/>
          <p:nvPr/>
        </p:nvSpPr>
        <p:spPr>
          <a:xfrm>
            <a:off x="4276888" y="428869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7FAAA05-8283-4A88-B20E-33749019D276}"/>
              </a:ext>
            </a:extLst>
          </p:cNvPr>
          <p:cNvSpPr/>
          <p:nvPr/>
        </p:nvSpPr>
        <p:spPr>
          <a:xfrm>
            <a:off x="4707584" y="428869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AB86034-38A8-430F-B5D4-1D48F90A4A7F}"/>
              </a:ext>
            </a:extLst>
          </p:cNvPr>
          <p:cNvSpPr/>
          <p:nvPr/>
        </p:nvSpPr>
        <p:spPr>
          <a:xfrm>
            <a:off x="3415496" y="474920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1B49335-7130-4EF2-B553-97ACB5BF8356}"/>
              </a:ext>
            </a:extLst>
          </p:cNvPr>
          <p:cNvSpPr/>
          <p:nvPr/>
        </p:nvSpPr>
        <p:spPr>
          <a:xfrm>
            <a:off x="3846192" y="474920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7F6DC7B-E244-419D-959A-059C7BABD0EA}"/>
              </a:ext>
            </a:extLst>
          </p:cNvPr>
          <p:cNvSpPr/>
          <p:nvPr/>
        </p:nvSpPr>
        <p:spPr>
          <a:xfrm>
            <a:off x="4276888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0E256F8-C40E-483E-B0D0-685882C6A5CB}"/>
              </a:ext>
            </a:extLst>
          </p:cNvPr>
          <p:cNvSpPr/>
          <p:nvPr/>
        </p:nvSpPr>
        <p:spPr>
          <a:xfrm>
            <a:off x="4707584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A8B5092-DB8D-477C-A5DC-614B046293C9}"/>
              </a:ext>
            </a:extLst>
          </p:cNvPr>
          <p:cNvSpPr/>
          <p:nvPr/>
        </p:nvSpPr>
        <p:spPr>
          <a:xfrm>
            <a:off x="5122532" y="428869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3DC1036-F091-4DAF-879D-426F76770D82}"/>
              </a:ext>
            </a:extLst>
          </p:cNvPr>
          <p:cNvSpPr/>
          <p:nvPr/>
        </p:nvSpPr>
        <p:spPr>
          <a:xfrm>
            <a:off x="5122532" y="474920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C048B9D-4800-4494-8CB4-ADE650EB83DE}"/>
              </a:ext>
            </a:extLst>
          </p:cNvPr>
          <p:cNvSpPr/>
          <p:nvPr/>
        </p:nvSpPr>
        <p:spPr>
          <a:xfrm>
            <a:off x="5522437" y="428247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424288F-2575-4B9D-B393-30B80BF17581}"/>
              </a:ext>
            </a:extLst>
          </p:cNvPr>
          <p:cNvSpPr/>
          <p:nvPr/>
        </p:nvSpPr>
        <p:spPr>
          <a:xfrm>
            <a:off x="5522437" y="4742987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A725D523-BBB8-45EB-B8D2-B6BCBCCEC02F}"/>
              </a:ext>
            </a:extLst>
          </p:cNvPr>
          <p:cNvSpPr txBox="1">
            <a:spLocks/>
          </p:cNvSpPr>
          <p:nvPr/>
        </p:nvSpPr>
        <p:spPr>
          <a:xfrm>
            <a:off x="662474" y="245606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>
                <a:solidFill>
                  <a:schemeClr val="bg1"/>
                </a:solidFill>
              </a:rPr>
              <a:t>Probability: </a:t>
            </a:r>
            <a:br>
              <a:rPr lang="en-GB" sz="4400" b="1">
                <a:solidFill>
                  <a:schemeClr val="bg1"/>
                </a:solidFill>
              </a:rPr>
            </a:br>
            <a:r>
              <a:rPr lang="en-GB" sz="4400" b="1">
                <a:solidFill>
                  <a:schemeClr val="bg1"/>
                </a:solidFill>
              </a:rPr>
              <a:t>Tree Diagrams – no replacement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806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BD3D17E-A8EF-4A2D-B029-714D7BF6E46F}"/>
              </a:ext>
            </a:extLst>
          </p:cNvPr>
          <p:cNvSpPr/>
          <p:nvPr/>
        </p:nvSpPr>
        <p:spPr>
          <a:xfrm>
            <a:off x="7060096" y="467150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19B114D-02C4-4967-965E-B3664A360C4D}"/>
              </a:ext>
            </a:extLst>
          </p:cNvPr>
          <p:cNvSpPr/>
          <p:nvPr/>
        </p:nvSpPr>
        <p:spPr>
          <a:xfrm>
            <a:off x="7490792" y="467150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A797C98-FDE3-4ADC-B348-16B9D0FAC9F0}"/>
              </a:ext>
            </a:extLst>
          </p:cNvPr>
          <p:cNvSpPr/>
          <p:nvPr/>
        </p:nvSpPr>
        <p:spPr>
          <a:xfrm>
            <a:off x="7921488" y="467150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A8F9B9D-FB96-4314-B20E-B7F710DF6A37}"/>
              </a:ext>
            </a:extLst>
          </p:cNvPr>
          <p:cNvSpPr/>
          <p:nvPr/>
        </p:nvSpPr>
        <p:spPr>
          <a:xfrm>
            <a:off x="6629400" y="513201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FD33758-0F55-45CC-BC2F-BBD6C4D76C4C}"/>
              </a:ext>
            </a:extLst>
          </p:cNvPr>
          <p:cNvSpPr/>
          <p:nvPr/>
        </p:nvSpPr>
        <p:spPr>
          <a:xfrm>
            <a:off x="7060096" y="513201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9E4D1E2-8B63-4837-857E-E69DEB35DC73}"/>
              </a:ext>
            </a:extLst>
          </p:cNvPr>
          <p:cNvSpPr/>
          <p:nvPr/>
        </p:nvSpPr>
        <p:spPr>
          <a:xfrm>
            <a:off x="7490792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6F7148E-91DD-4C5B-9D51-3996D950329B}"/>
              </a:ext>
            </a:extLst>
          </p:cNvPr>
          <p:cNvSpPr/>
          <p:nvPr/>
        </p:nvSpPr>
        <p:spPr>
          <a:xfrm>
            <a:off x="7921488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60F9FD7-E9B6-44F3-B2E4-EE3691861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0D98B9D-349F-4472-B4B8-6D976BFC179B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0D98B9D-349F-4472-B4B8-6D976BFC1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FB488F-29C3-4D25-855C-257FD4C8824A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FB488F-29C3-4D25-855C-257FD4C88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55210A4-C6D1-4A96-A8F0-1711E2967E5A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55210A4-C6D1-4A96-A8F0-1711E2967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771DDE6-FAF3-4C1B-B008-0CE00E7BF517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771DDE6-FAF3-4C1B-B008-0CE00E7BF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DA8047B-FDC8-49E2-81B3-020E536E6013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DA8047B-FDC8-49E2-81B3-020E536E6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7EE8DBD-A560-41C3-AF8C-969585EDABC6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7EE8DBD-A560-41C3-AF8C-969585EDA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>
            <a:extLst>
              <a:ext uri="{FF2B5EF4-FFF2-40B4-BE49-F238E27FC236}">
                <a16:creationId xmlns:a16="http://schemas.microsoft.com/office/drawing/2014/main" id="{D5A4EA84-8814-48BE-9D63-45650CB6213A}"/>
              </a:ext>
            </a:extLst>
          </p:cNvPr>
          <p:cNvSpPr/>
          <p:nvPr/>
        </p:nvSpPr>
        <p:spPr>
          <a:xfrm>
            <a:off x="6629400" y="467150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A461188-2CBD-46FD-8420-C0416AF9C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63" y="3731918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B219F15-AA23-4255-91D9-C5430AA6BE8C}"/>
                  </a:ext>
                </a:extLst>
              </p:cNvPr>
              <p:cNvSpPr txBox="1"/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B219F15-AA23-4255-91D9-C5430AA6B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8A2D8BD-2DCF-4F52-95F1-558D8F692E5B}"/>
                  </a:ext>
                </a:extLst>
              </p:cNvPr>
              <p:cNvSpPr txBox="1"/>
              <p:nvPr/>
            </p:nvSpPr>
            <p:spPr>
              <a:xfrm>
                <a:off x="1230386" y="5626340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8A2D8BD-2DCF-4F52-95F1-558D8F692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5626340"/>
                <a:ext cx="234038" cy="5120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E2D772C-BAAA-4BF6-B546-7DF9088B9851}"/>
                  </a:ext>
                </a:extLst>
              </p:cNvPr>
              <p:cNvSpPr txBox="1"/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E2D772C-BAAA-4BF6-B546-7DF9088B9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2EDF568-C675-4233-A6CE-9C4C72024918}"/>
                  </a:ext>
                </a:extLst>
              </p:cNvPr>
              <p:cNvSpPr txBox="1"/>
              <p:nvPr/>
            </p:nvSpPr>
            <p:spPr>
              <a:xfrm>
                <a:off x="3044871" y="4707281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2EDF568-C675-4233-A6CE-9C4C720249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4707281"/>
                <a:ext cx="234038" cy="51206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65FB5ED-4EB6-4F47-8F37-106BC680B617}"/>
                  </a:ext>
                </a:extLst>
              </p:cNvPr>
              <p:cNvSpPr txBox="1"/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65FB5ED-4EB6-4F47-8F37-106BC680B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92CB3E9-9389-403E-8587-051D71F34E23}"/>
                  </a:ext>
                </a:extLst>
              </p:cNvPr>
              <p:cNvSpPr txBox="1"/>
              <p:nvPr/>
            </p:nvSpPr>
            <p:spPr>
              <a:xfrm>
                <a:off x="3044871" y="626218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92CB3E9-9389-403E-8587-051D71F34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6262189"/>
                <a:ext cx="234038" cy="5059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1A799089-3A88-4BA6-BEA5-BAD44AE60D4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46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DEC3DD9-EF50-4672-B93B-8FC6B4E6B8FF}"/>
              </a:ext>
            </a:extLst>
          </p:cNvPr>
          <p:cNvSpPr/>
          <p:nvPr/>
        </p:nvSpPr>
        <p:spPr>
          <a:xfrm>
            <a:off x="6629400" y="467150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6505B4C-D502-48E7-B242-641C187FA5E4}"/>
              </a:ext>
            </a:extLst>
          </p:cNvPr>
          <p:cNvSpPr/>
          <p:nvPr/>
        </p:nvSpPr>
        <p:spPr>
          <a:xfrm>
            <a:off x="7490792" y="467150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386F8BF-4049-4C14-91A8-A282D842B2A3}"/>
              </a:ext>
            </a:extLst>
          </p:cNvPr>
          <p:cNvSpPr/>
          <p:nvPr/>
        </p:nvSpPr>
        <p:spPr>
          <a:xfrm>
            <a:off x="7921488" y="467150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69EB7B9-22C3-4D9F-8A4D-13661BCCEBF1}"/>
              </a:ext>
            </a:extLst>
          </p:cNvPr>
          <p:cNvSpPr/>
          <p:nvPr/>
        </p:nvSpPr>
        <p:spPr>
          <a:xfrm>
            <a:off x="6629400" y="513201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DDDEA23-B38A-4E07-A9D0-7A7A4756E608}"/>
              </a:ext>
            </a:extLst>
          </p:cNvPr>
          <p:cNvSpPr/>
          <p:nvPr/>
        </p:nvSpPr>
        <p:spPr>
          <a:xfrm>
            <a:off x="7490792" y="513201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FF9C665-AD8A-4D12-A4AE-E6D78DCFD29E}"/>
              </a:ext>
            </a:extLst>
          </p:cNvPr>
          <p:cNvSpPr/>
          <p:nvPr/>
        </p:nvSpPr>
        <p:spPr>
          <a:xfrm>
            <a:off x="7921488" y="513201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ED693DD-9F39-4879-A768-3524BB88A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63" y="3731918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4F4B5A-1866-4FE5-98A4-AFB974094141}"/>
                  </a:ext>
                </a:extLst>
              </p:cNvPr>
              <p:cNvSpPr txBox="1"/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C4F4B5A-1866-4FE5-98A4-AFB974094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940C8E3-ED14-49EB-AF10-1E9BAA4A03E6}"/>
                  </a:ext>
                </a:extLst>
              </p:cNvPr>
              <p:cNvSpPr txBox="1"/>
              <p:nvPr/>
            </p:nvSpPr>
            <p:spPr>
              <a:xfrm>
                <a:off x="1230386" y="56263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940C8E3-ED14-49EB-AF10-1E9BAA4A0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5626340"/>
                <a:ext cx="234038" cy="5059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09A79B5-1885-42E8-9FCB-8592A4BE0F93}"/>
                  </a:ext>
                </a:extLst>
              </p:cNvPr>
              <p:cNvSpPr txBox="1"/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09A79B5-1885-42E8-9FCB-8592A4BE0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5661FE1-C202-46FF-8505-9CD125EEFCB3}"/>
                  </a:ext>
                </a:extLst>
              </p:cNvPr>
              <p:cNvSpPr txBox="1"/>
              <p:nvPr/>
            </p:nvSpPr>
            <p:spPr>
              <a:xfrm>
                <a:off x="3044871" y="470728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5661FE1-C202-46FF-8505-9CD125EEF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4707281"/>
                <a:ext cx="234038" cy="5059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52DFDC6-6D35-4224-9FA2-9DF9CE21EFCD}"/>
                  </a:ext>
                </a:extLst>
              </p:cNvPr>
              <p:cNvSpPr txBox="1"/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52DFDC6-6D35-4224-9FA2-9DF9CE21E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577D7B-7618-42C5-8FD6-393CE8D07F36}"/>
                  </a:ext>
                </a:extLst>
              </p:cNvPr>
              <p:cNvSpPr txBox="1"/>
              <p:nvPr/>
            </p:nvSpPr>
            <p:spPr>
              <a:xfrm>
                <a:off x="3044871" y="626218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9577D7B-7618-42C5-8FD6-393CE8D07F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6262189"/>
                <a:ext cx="234038" cy="505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43">
            <a:extLst>
              <a:ext uri="{FF2B5EF4-FFF2-40B4-BE49-F238E27FC236}">
                <a16:creationId xmlns:a16="http://schemas.microsoft.com/office/drawing/2014/main" id="{76A522FE-6018-40B9-B6CB-E08AC984B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9727228-E49D-4822-8DC3-0E0838B5A5EA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9727228-E49D-4822-8DC3-0E0838B5A5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08234EC-E592-4455-B950-DBCC435A6539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108234EC-E592-4455-B950-DBCC435A65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7862078-26AD-4C70-951E-CCA7B2FA6530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7862078-26AD-4C70-951E-CCA7B2FA6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5DE3C7D-9336-45DA-8DA9-0ED6EC856210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5DE3C7D-9336-45DA-8DA9-0ED6EC856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1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F1C3507-69FB-487B-BD0B-BCE952A4970C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F1C3507-69FB-487B-BD0B-BCE952A49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3FE0439-59ED-4403-B869-894A2056E4A8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3FE0439-59ED-4403-B869-894A2056E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4D4D2A68-A059-4DCD-B8F3-FA88535A833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48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524E378-D843-4091-BE3E-6E33C86A45C2}"/>
              </a:ext>
            </a:extLst>
          </p:cNvPr>
          <p:cNvSpPr/>
          <p:nvPr/>
        </p:nvSpPr>
        <p:spPr>
          <a:xfrm>
            <a:off x="6629400" y="480567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AF7B709-4B83-4C86-96EB-3FBA472518A5}"/>
              </a:ext>
            </a:extLst>
          </p:cNvPr>
          <p:cNvSpPr/>
          <p:nvPr/>
        </p:nvSpPr>
        <p:spPr>
          <a:xfrm>
            <a:off x="7060096" y="480567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3CD733E-BB4E-4FE4-9DC1-BE27096BC68C}"/>
              </a:ext>
            </a:extLst>
          </p:cNvPr>
          <p:cNvSpPr/>
          <p:nvPr/>
        </p:nvSpPr>
        <p:spPr>
          <a:xfrm>
            <a:off x="7490792" y="480567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5772923-50D9-4E58-B4FF-2A9B3E490723}"/>
              </a:ext>
            </a:extLst>
          </p:cNvPr>
          <p:cNvSpPr/>
          <p:nvPr/>
        </p:nvSpPr>
        <p:spPr>
          <a:xfrm>
            <a:off x="7921488" y="480567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49F79F2-CB88-46FF-8727-9BA86D0015E1}"/>
              </a:ext>
            </a:extLst>
          </p:cNvPr>
          <p:cNvSpPr/>
          <p:nvPr/>
        </p:nvSpPr>
        <p:spPr>
          <a:xfrm>
            <a:off x="6629400" y="526619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C4781AB-0735-476E-A4DD-225DDF47831B}"/>
              </a:ext>
            </a:extLst>
          </p:cNvPr>
          <p:cNvSpPr/>
          <p:nvPr/>
        </p:nvSpPr>
        <p:spPr>
          <a:xfrm>
            <a:off x="7060096" y="526619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D39AA1D-300C-4A28-A550-660D31A8C665}"/>
              </a:ext>
            </a:extLst>
          </p:cNvPr>
          <p:cNvSpPr/>
          <p:nvPr/>
        </p:nvSpPr>
        <p:spPr>
          <a:xfrm>
            <a:off x="7490792" y="526619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11E5383-547B-4761-B965-63D0DB312CCD}"/>
              </a:ext>
            </a:extLst>
          </p:cNvPr>
          <p:cNvSpPr/>
          <p:nvPr/>
        </p:nvSpPr>
        <p:spPr>
          <a:xfrm>
            <a:off x="7921488" y="526619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73D862F-7F4C-42D6-8992-102FDA563E5D}"/>
              </a:ext>
            </a:extLst>
          </p:cNvPr>
          <p:cNvSpPr/>
          <p:nvPr/>
        </p:nvSpPr>
        <p:spPr>
          <a:xfrm>
            <a:off x="8352184" y="480567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2157776C-1CB6-4157-A905-690DF7EB6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63" y="3731918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CA3DE4B-033C-4F75-B262-C1F6733B5C08}"/>
                  </a:ext>
                </a:extLst>
              </p:cNvPr>
              <p:cNvSpPr txBox="1"/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CA3DE4B-033C-4F75-B262-C1F6733B5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E33006E-DBEC-4F15-ADC6-E972711F4187}"/>
                  </a:ext>
                </a:extLst>
              </p:cNvPr>
              <p:cNvSpPr txBox="1"/>
              <p:nvPr/>
            </p:nvSpPr>
            <p:spPr>
              <a:xfrm>
                <a:off x="1230386" y="56263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E33006E-DBEC-4F15-ADC6-E972711F4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5626340"/>
                <a:ext cx="234038" cy="5059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193F953-090D-4FC1-9C58-881808837D0E}"/>
                  </a:ext>
                </a:extLst>
              </p:cNvPr>
              <p:cNvSpPr txBox="1"/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193F953-090D-4FC1-9C58-881808837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FFA7138-1447-444B-B756-647AD4937F93}"/>
                  </a:ext>
                </a:extLst>
              </p:cNvPr>
              <p:cNvSpPr txBox="1"/>
              <p:nvPr/>
            </p:nvSpPr>
            <p:spPr>
              <a:xfrm>
                <a:off x="3044871" y="470728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FFA7138-1447-444B-B756-647AD4937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4707281"/>
                <a:ext cx="234038" cy="5059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3CE8D54-D905-4497-8F5E-B89D75165816}"/>
                  </a:ext>
                </a:extLst>
              </p:cNvPr>
              <p:cNvSpPr txBox="1"/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3CE8D54-D905-4497-8F5E-B89D75165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6AC68CF-BB9C-41C4-916D-C6327741B5DD}"/>
                  </a:ext>
                </a:extLst>
              </p:cNvPr>
              <p:cNvSpPr txBox="1"/>
              <p:nvPr/>
            </p:nvSpPr>
            <p:spPr>
              <a:xfrm>
                <a:off x="3044871" y="6262189"/>
                <a:ext cx="234038" cy="5123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6AC68CF-BB9C-41C4-916D-C6327741B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6262189"/>
                <a:ext cx="234038" cy="5123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Picture 47">
            <a:extLst>
              <a:ext uri="{FF2B5EF4-FFF2-40B4-BE49-F238E27FC236}">
                <a16:creationId xmlns:a16="http://schemas.microsoft.com/office/drawing/2014/main" id="{0B7B15F1-2F67-436B-B536-9A62185F3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E58B31B-AE00-4E25-ABBA-F0444EB9DAE4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E58B31B-AE00-4E25-ABBA-F0444EB9D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DF3B377-02C0-47CA-8B77-91512F09F096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8DF3B377-02C0-47CA-8B77-91512F09F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91E70B4-E1BB-4895-A0FC-19CFB61FDB39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691E70B4-E1BB-4895-A0FC-19CFB61FD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9E20673-0D90-4A60-85EB-851DD4091AED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9E20673-0D90-4A60-85EB-851DD4091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1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0FD7D7F-EBA5-471C-98DD-C8F232B711FF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0FD7D7F-EBA5-471C-98DD-C8F232B711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ED1B24F-75F0-4164-A507-78ADF10A396E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ED1B24F-75F0-4164-A507-78ADF10A3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F1EBBF60-E152-413E-AFFD-F1A4D36CAE6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63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239200" y="2524043"/>
            <a:ext cx="47711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6917635" y="41402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7348331" y="41402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7779027" y="41402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8209723" y="41402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6917635" y="87453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7348331" y="8745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7779027" y="8745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8209723" y="87453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508CCD-96BA-467B-8C44-105550B41648}"/>
              </a:ext>
            </a:extLst>
          </p:cNvPr>
          <p:cNvSpPr txBox="1"/>
          <p:nvPr/>
        </p:nvSpPr>
        <p:spPr>
          <a:xfrm>
            <a:off x="1983839" y="909798"/>
            <a:ext cx="80381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7DEE8DE-A6C2-45DF-9FE0-76F0E91238A0}"/>
              </a:ext>
            </a:extLst>
          </p:cNvPr>
          <p:cNvCxnSpPr>
            <a:cxnSpLocks/>
          </p:cNvCxnSpPr>
          <p:nvPr/>
        </p:nvCxnSpPr>
        <p:spPr>
          <a:xfrm flipV="1">
            <a:off x="467669" y="1140774"/>
            <a:ext cx="1474303" cy="6460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5EB3448-2ECE-48DF-A804-F11958A765EC}"/>
              </a:ext>
            </a:extLst>
          </p:cNvPr>
          <p:cNvCxnSpPr>
            <a:cxnSpLocks/>
          </p:cNvCxnSpPr>
          <p:nvPr/>
        </p:nvCxnSpPr>
        <p:spPr>
          <a:xfrm>
            <a:off x="467669" y="1794596"/>
            <a:ext cx="1620681" cy="91411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33EE13EA-FBF4-4384-888E-B175F40D0B58}"/>
              </a:ext>
            </a:extLst>
          </p:cNvPr>
          <p:cNvSpPr txBox="1"/>
          <p:nvPr/>
        </p:nvSpPr>
        <p:spPr>
          <a:xfrm>
            <a:off x="4555924" y="1428354"/>
            <a:ext cx="47711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21FF104-562E-4FEC-890E-ED3684BFB82F}"/>
              </a:ext>
            </a:extLst>
          </p:cNvPr>
          <p:cNvSpPr txBox="1"/>
          <p:nvPr/>
        </p:nvSpPr>
        <p:spPr>
          <a:xfrm>
            <a:off x="4408987" y="200375"/>
            <a:ext cx="80381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20F2A6-0A83-41B0-99B7-B2830D6CFB77}"/>
              </a:ext>
            </a:extLst>
          </p:cNvPr>
          <p:cNvCxnSpPr>
            <a:cxnSpLocks/>
          </p:cNvCxnSpPr>
          <p:nvPr/>
        </p:nvCxnSpPr>
        <p:spPr>
          <a:xfrm flipV="1">
            <a:off x="2892817" y="431351"/>
            <a:ext cx="1474303" cy="6460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767AB84-F6F9-4501-A966-10AF6598C7CE}"/>
              </a:ext>
            </a:extLst>
          </p:cNvPr>
          <p:cNvCxnSpPr>
            <a:cxnSpLocks/>
          </p:cNvCxnSpPr>
          <p:nvPr/>
        </p:nvCxnSpPr>
        <p:spPr>
          <a:xfrm>
            <a:off x="2892817" y="1085173"/>
            <a:ext cx="1474303" cy="5587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99056EE-AF22-4C3D-A0E1-20C7235BC9F4}"/>
              </a:ext>
            </a:extLst>
          </p:cNvPr>
          <p:cNvSpPr txBox="1"/>
          <p:nvPr/>
        </p:nvSpPr>
        <p:spPr>
          <a:xfrm>
            <a:off x="4597791" y="3244334"/>
            <a:ext cx="47711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703A579-C8A9-4392-AB49-61FB0747C795}"/>
              </a:ext>
            </a:extLst>
          </p:cNvPr>
          <p:cNvSpPr txBox="1"/>
          <p:nvPr/>
        </p:nvSpPr>
        <p:spPr>
          <a:xfrm>
            <a:off x="4450854" y="2016355"/>
            <a:ext cx="80381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Yellow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113AB6E-DB82-4718-B69E-9A9AD7664077}"/>
              </a:ext>
            </a:extLst>
          </p:cNvPr>
          <p:cNvCxnSpPr>
            <a:cxnSpLocks/>
          </p:cNvCxnSpPr>
          <p:nvPr/>
        </p:nvCxnSpPr>
        <p:spPr>
          <a:xfrm flipV="1">
            <a:off x="2934684" y="2247331"/>
            <a:ext cx="1474303" cy="64604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EA51613-3B32-4898-96DC-A9B848B71819}"/>
              </a:ext>
            </a:extLst>
          </p:cNvPr>
          <p:cNvCxnSpPr>
            <a:cxnSpLocks/>
          </p:cNvCxnSpPr>
          <p:nvPr/>
        </p:nvCxnSpPr>
        <p:spPr>
          <a:xfrm>
            <a:off x="2934684" y="2901153"/>
            <a:ext cx="1474303" cy="5587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334E809-E153-4593-9C75-875708902E6E}"/>
              </a:ext>
            </a:extLst>
          </p:cNvPr>
          <p:cNvSpPr txBox="1"/>
          <p:nvPr/>
        </p:nvSpPr>
        <p:spPr>
          <a:xfrm>
            <a:off x="1242391" y="5029200"/>
            <a:ext cx="3538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the editable tree diagram!!!!!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C97FA4-DD77-448F-9C19-52C2342043A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69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>
            <a:extLst>
              <a:ext uri="{FF2B5EF4-FFF2-40B4-BE49-F238E27FC236}">
                <a16:creationId xmlns:a16="http://schemas.microsoft.com/office/drawing/2014/main" id="{8D9B0588-A525-494F-9B36-7EC14DA27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73" y="810762"/>
            <a:ext cx="3338520" cy="2370349"/>
          </a:xfrm>
          <a:prstGeom prst="rect">
            <a:avLst/>
          </a:prstGeom>
        </p:spPr>
      </p:pic>
      <p:sp>
        <p:nvSpPr>
          <p:cNvPr id="60" name="Oval 59">
            <a:extLst>
              <a:ext uri="{FF2B5EF4-FFF2-40B4-BE49-F238E27FC236}">
                <a16:creationId xmlns:a16="http://schemas.microsoft.com/office/drawing/2014/main" id="{2708293A-E28E-4FB2-834C-3EC46E79F4E4}"/>
              </a:ext>
            </a:extLst>
          </p:cNvPr>
          <p:cNvSpPr/>
          <p:nvPr/>
        </p:nvSpPr>
        <p:spPr>
          <a:xfrm>
            <a:off x="1242481" y="367689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6BF748B-8C9D-4948-9645-77E6095EAAE1}"/>
              </a:ext>
            </a:extLst>
          </p:cNvPr>
          <p:cNvSpPr/>
          <p:nvPr/>
        </p:nvSpPr>
        <p:spPr>
          <a:xfrm>
            <a:off x="1673177" y="367689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144B2690-348A-4A89-8BD8-719580AAED7F}"/>
              </a:ext>
            </a:extLst>
          </p:cNvPr>
          <p:cNvSpPr/>
          <p:nvPr/>
        </p:nvSpPr>
        <p:spPr>
          <a:xfrm>
            <a:off x="2103873" y="367689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BC766A89-F6C4-436B-9907-20A2559ADD1B}"/>
              </a:ext>
            </a:extLst>
          </p:cNvPr>
          <p:cNvSpPr/>
          <p:nvPr/>
        </p:nvSpPr>
        <p:spPr>
          <a:xfrm>
            <a:off x="2534569" y="367689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F605143-9D3D-4950-84B3-8BC7B32C59EB}"/>
              </a:ext>
            </a:extLst>
          </p:cNvPr>
          <p:cNvSpPr/>
          <p:nvPr/>
        </p:nvSpPr>
        <p:spPr>
          <a:xfrm>
            <a:off x="1242481" y="413740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02B6FF7-99A5-417A-B2B5-EEC551F39D59}"/>
              </a:ext>
            </a:extLst>
          </p:cNvPr>
          <p:cNvSpPr/>
          <p:nvPr/>
        </p:nvSpPr>
        <p:spPr>
          <a:xfrm>
            <a:off x="1673177" y="41374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49DB8A3-FA94-47D7-AE75-42D881A91B01}"/>
              </a:ext>
            </a:extLst>
          </p:cNvPr>
          <p:cNvSpPr/>
          <p:nvPr/>
        </p:nvSpPr>
        <p:spPr>
          <a:xfrm>
            <a:off x="2103873" y="41374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6819810-03C8-456D-BAAC-1CB2E2A7892A}"/>
              </a:ext>
            </a:extLst>
          </p:cNvPr>
          <p:cNvSpPr/>
          <p:nvPr/>
        </p:nvSpPr>
        <p:spPr>
          <a:xfrm>
            <a:off x="2534569" y="41374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5034CF70-E885-4DB9-886C-468779FBDCF9}"/>
              </a:ext>
            </a:extLst>
          </p:cNvPr>
          <p:cNvSpPr/>
          <p:nvPr/>
        </p:nvSpPr>
        <p:spPr>
          <a:xfrm>
            <a:off x="2982589" y="367689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CEC820A1-AC48-4D8E-9680-2743937E3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137" y="810762"/>
            <a:ext cx="3338520" cy="2370349"/>
          </a:xfrm>
          <a:prstGeom prst="rect">
            <a:avLst/>
          </a:prstGeom>
        </p:spPr>
      </p:pic>
      <p:sp>
        <p:nvSpPr>
          <p:cNvPr id="93" name="Oval 92">
            <a:extLst>
              <a:ext uri="{FF2B5EF4-FFF2-40B4-BE49-F238E27FC236}">
                <a16:creationId xmlns:a16="http://schemas.microsoft.com/office/drawing/2014/main" id="{00D0C183-3561-4FA8-9C4B-C55A1E3C4AE1}"/>
              </a:ext>
            </a:extLst>
          </p:cNvPr>
          <p:cNvSpPr/>
          <p:nvPr/>
        </p:nvSpPr>
        <p:spPr>
          <a:xfrm>
            <a:off x="5917945" y="367689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779F202E-0F71-4D45-8984-AA1344B84393}"/>
              </a:ext>
            </a:extLst>
          </p:cNvPr>
          <p:cNvSpPr/>
          <p:nvPr/>
        </p:nvSpPr>
        <p:spPr>
          <a:xfrm>
            <a:off x="6348641" y="3676890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1E8DB19-D007-4565-9855-3CEF7038DE27}"/>
              </a:ext>
            </a:extLst>
          </p:cNvPr>
          <p:cNvSpPr/>
          <p:nvPr/>
        </p:nvSpPr>
        <p:spPr>
          <a:xfrm>
            <a:off x="6779337" y="367689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59C0C13-364A-44A0-A9C3-565953A79C2F}"/>
              </a:ext>
            </a:extLst>
          </p:cNvPr>
          <p:cNvSpPr/>
          <p:nvPr/>
        </p:nvSpPr>
        <p:spPr>
          <a:xfrm>
            <a:off x="7210033" y="3676890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28277489-D0CE-403D-9A23-AEB3B59A6757}"/>
              </a:ext>
            </a:extLst>
          </p:cNvPr>
          <p:cNvSpPr/>
          <p:nvPr/>
        </p:nvSpPr>
        <p:spPr>
          <a:xfrm>
            <a:off x="5917945" y="4137403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1BDB2BF-2BC3-4B9A-ACC3-8B855C39B0B9}"/>
              </a:ext>
            </a:extLst>
          </p:cNvPr>
          <p:cNvSpPr/>
          <p:nvPr/>
        </p:nvSpPr>
        <p:spPr>
          <a:xfrm>
            <a:off x="6348641" y="41374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3FC3936-6AA2-439A-B66C-163719F701C5}"/>
              </a:ext>
            </a:extLst>
          </p:cNvPr>
          <p:cNvSpPr/>
          <p:nvPr/>
        </p:nvSpPr>
        <p:spPr>
          <a:xfrm>
            <a:off x="6779337" y="41374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91F2296-AC0D-4325-B1D5-1E64E152D07F}"/>
              </a:ext>
            </a:extLst>
          </p:cNvPr>
          <p:cNvSpPr/>
          <p:nvPr/>
        </p:nvSpPr>
        <p:spPr>
          <a:xfrm>
            <a:off x="7210033" y="4137403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CAF1CE4-E8E0-424F-A47F-DA2F60C7447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1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>
            <a:extLst>
              <a:ext uri="{FF2B5EF4-FFF2-40B4-BE49-F238E27FC236}">
                <a16:creationId xmlns:a16="http://schemas.microsoft.com/office/drawing/2014/main" id="{57316A3C-A86E-4816-A631-56474A92C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19" y="3714451"/>
            <a:ext cx="4276309" cy="3036179"/>
          </a:xfrm>
          <a:prstGeom prst="rect">
            <a:avLst/>
          </a:prstGeom>
        </p:spPr>
      </p:pic>
      <p:sp>
        <p:nvSpPr>
          <p:cNvPr id="77" name="Oval 76">
            <a:extLst>
              <a:ext uri="{FF2B5EF4-FFF2-40B4-BE49-F238E27FC236}">
                <a16:creationId xmlns:a16="http://schemas.microsoft.com/office/drawing/2014/main" id="{9A56A07E-5A3B-4A86-9063-20A72BF51368}"/>
              </a:ext>
            </a:extLst>
          </p:cNvPr>
          <p:cNvSpPr/>
          <p:nvPr/>
        </p:nvSpPr>
        <p:spPr>
          <a:xfrm>
            <a:off x="6629400" y="440314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E7CFE73-579C-4F19-8C3A-B3610CDBABEA}"/>
              </a:ext>
            </a:extLst>
          </p:cNvPr>
          <p:cNvSpPr/>
          <p:nvPr/>
        </p:nvSpPr>
        <p:spPr>
          <a:xfrm>
            <a:off x="7060096" y="440314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0B1814D-3FE2-4365-A81F-D759378D93AE}"/>
              </a:ext>
            </a:extLst>
          </p:cNvPr>
          <p:cNvSpPr/>
          <p:nvPr/>
        </p:nvSpPr>
        <p:spPr>
          <a:xfrm>
            <a:off x="7490792" y="440314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1966140-5ABD-4C18-85F7-CACE899B69EE}"/>
              </a:ext>
            </a:extLst>
          </p:cNvPr>
          <p:cNvSpPr/>
          <p:nvPr/>
        </p:nvSpPr>
        <p:spPr>
          <a:xfrm>
            <a:off x="7921488" y="440314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7662AA59-05F3-4F45-BE40-6D1D0ECCA88D}"/>
              </a:ext>
            </a:extLst>
          </p:cNvPr>
          <p:cNvSpPr/>
          <p:nvPr/>
        </p:nvSpPr>
        <p:spPr>
          <a:xfrm>
            <a:off x="6629400" y="486365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F338D7BC-E131-4312-9311-AE88A00B79E5}"/>
              </a:ext>
            </a:extLst>
          </p:cNvPr>
          <p:cNvSpPr/>
          <p:nvPr/>
        </p:nvSpPr>
        <p:spPr>
          <a:xfrm>
            <a:off x="7060096" y="486365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51076873-9140-4660-9BFB-025768D931A5}"/>
              </a:ext>
            </a:extLst>
          </p:cNvPr>
          <p:cNvSpPr/>
          <p:nvPr/>
        </p:nvSpPr>
        <p:spPr>
          <a:xfrm>
            <a:off x="7490792" y="486365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DDB006-2EEC-485A-BBD7-E3DF7B018E2C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DDDCFAF-5CE7-43A0-BA70-486CEACC6862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860F00A-8C4F-4DCF-A91E-9EE63CBC77AB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685F9EB-8554-4B60-BA6B-2A194860E858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1707FEC-2ED6-4203-890E-318613E839EA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9737F3F-0541-42A8-A577-A0452C8B3078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D9FD200-B1CE-45F3-ABF9-246261479CAC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28B69FA-598D-44C0-B6B9-C4FB10624499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99040FE-58D5-40F8-BA62-544EEF0C6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095EC7D-C52B-47BA-BDA4-52445C4A9C4A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095EC7D-C52B-47BA-BDA4-52445C4A9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2A80DB6-BBE9-4FE2-850E-73DD70BB819E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2A80DB6-BBE9-4FE2-850E-73DD70BB8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21FB24-1A69-428E-8F2B-28C3E230BD2F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721FB24-1A69-428E-8F2B-28C3E230B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09EEF2-1EF7-4BB8-883B-34C0A93D1BBB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909EEF2-1EF7-4BB8-883B-34C0A93D1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E3F5F2F-3245-4130-B9E0-DF97BA08086C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E3F5F2F-3245-4130-B9E0-DF97BA080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755E02-E037-4629-BE6F-9FB89B5CCFE3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E755E02-E037-4629-BE6F-9FB89B5CC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1D9C8E1-4E80-4FFA-9026-7B18ECC2A6A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3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57316A3C-A86E-4816-A631-56474A92C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19" y="3714451"/>
            <a:ext cx="4276309" cy="3036179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BBD3D17E-A8EF-4A2D-B029-714D7BF6E46F}"/>
              </a:ext>
            </a:extLst>
          </p:cNvPr>
          <p:cNvSpPr/>
          <p:nvPr/>
        </p:nvSpPr>
        <p:spPr>
          <a:xfrm>
            <a:off x="7060096" y="467150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19B114D-02C4-4967-965E-B3664A360C4D}"/>
              </a:ext>
            </a:extLst>
          </p:cNvPr>
          <p:cNvSpPr/>
          <p:nvPr/>
        </p:nvSpPr>
        <p:spPr>
          <a:xfrm>
            <a:off x="7490792" y="467150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A797C98-FDE3-4ADC-B348-16B9D0FAC9F0}"/>
              </a:ext>
            </a:extLst>
          </p:cNvPr>
          <p:cNvSpPr/>
          <p:nvPr/>
        </p:nvSpPr>
        <p:spPr>
          <a:xfrm>
            <a:off x="7921488" y="467150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A8F9B9D-FB96-4314-B20E-B7F710DF6A37}"/>
              </a:ext>
            </a:extLst>
          </p:cNvPr>
          <p:cNvSpPr/>
          <p:nvPr/>
        </p:nvSpPr>
        <p:spPr>
          <a:xfrm>
            <a:off x="6629400" y="513201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FD33758-0F55-45CC-BC2F-BBD6C4D76C4C}"/>
              </a:ext>
            </a:extLst>
          </p:cNvPr>
          <p:cNvSpPr/>
          <p:nvPr/>
        </p:nvSpPr>
        <p:spPr>
          <a:xfrm>
            <a:off x="7060096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9E4D1E2-8B63-4837-857E-E69DEB35DC73}"/>
              </a:ext>
            </a:extLst>
          </p:cNvPr>
          <p:cNvSpPr/>
          <p:nvPr/>
        </p:nvSpPr>
        <p:spPr>
          <a:xfrm>
            <a:off x="7490792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6F7148E-91DD-4C5B-9D51-3996D950329B}"/>
              </a:ext>
            </a:extLst>
          </p:cNvPr>
          <p:cNvSpPr/>
          <p:nvPr/>
        </p:nvSpPr>
        <p:spPr>
          <a:xfrm>
            <a:off x="7921488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60F9FD7-E9B6-44F3-B2E4-EE3691861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0D98B9D-349F-4472-B4B8-6D976BFC179B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0D98B9D-349F-4472-B4B8-6D976BFC1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FB488F-29C3-4D25-855C-257FD4C8824A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FB488F-29C3-4D25-855C-257FD4C88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55210A4-C6D1-4A96-A8F0-1711E2967E5A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55210A4-C6D1-4A96-A8F0-1711E2967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771DDE6-FAF3-4C1B-B008-0CE00E7BF517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771DDE6-FAF3-4C1B-B008-0CE00E7BF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DA8047B-FDC8-49E2-81B3-020E536E6013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DA8047B-FDC8-49E2-81B3-020E536E6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7EE8DBD-A560-41C3-AF8C-969585EDABC6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7EE8DBD-A560-41C3-AF8C-969585EDA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E32DA47D-1B00-4ABF-A7D0-06A2558CFD2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8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57316A3C-A86E-4816-A631-56474A92C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19" y="3714451"/>
            <a:ext cx="4276309" cy="3036179"/>
          </a:xfrm>
          <a:prstGeom prst="rect">
            <a:avLst/>
          </a:prstGeom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BBD3D17E-A8EF-4A2D-B029-714D7BF6E46F}"/>
              </a:ext>
            </a:extLst>
          </p:cNvPr>
          <p:cNvSpPr/>
          <p:nvPr/>
        </p:nvSpPr>
        <p:spPr>
          <a:xfrm>
            <a:off x="7060096" y="467150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19B114D-02C4-4967-965E-B3664A360C4D}"/>
              </a:ext>
            </a:extLst>
          </p:cNvPr>
          <p:cNvSpPr/>
          <p:nvPr/>
        </p:nvSpPr>
        <p:spPr>
          <a:xfrm>
            <a:off x="7490792" y="467150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A797C98-FDE3-4ADC-B348-16B9D0FAC9F0}"/>
              </a:ext>
            </a:extLst>
          </p:cNvPr>
          <p:cNvSpPr/>
          <p:nvPr/>
        </p:nvSpPr>
        <p:spPr>
          <a:xfrm>
            <a:off x="7921488" y="467150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A8F9B9D-FB96-4314-B20E-B7F710DF6A37}"/>
              </a:ext>
            </a:extLst>
          </p:cNvPr>
          <p:cNvSpPr/>
          <p:nvPr/>
        </p:nvSpPr>
        <p:spPr>
          <a:xfrm>
            <a:off x="6629400" y="513201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FD33758-0F55-45CC-BC2F-BBD6C4D76C4C}"/>
              </a:ext>
            </a:extLst>
          </p:cNvPr>
          <p:cNvSpPr/>
          <p:nvPr/>
        </p:nvSpPr>
        <p:spPr>
          <a:xfrm>
            <a:off x="7060096" y="513201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9E4D1E2-8B63-4837-857E-E69DEB35DC73}"/>
              </a:ext>
            </a:extLst>
          </p:cNvPr>
          <p:cNvSpPr/>
          <p:nvPr/>
        </p:nvSpPr>
        <p:spPr>
          <a:xfrm>
            <a:off x="7490792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6F7148E-91DD-4C5B-9D51-3996D950329B}"/>
              </a:ext>
            </a:extLst>
          </p:cNvPr>
          <p:cNvSpPr/>
          <p:nvPr/>
        </p:nvSpPr>
        <p:spPr>
          <a:xfrm>
            <a:off x="7921488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60F9FD7-E9B6-44F3-B2E4-EE3691861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0D98B9D-349F-4472-B4B8-6D976BFC179B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0D98B9D-349F-4472-B4B8-6D976BFC1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FB488F-29C3-4D25-855C-257FD4C8824A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FFB488F-29C3-4D25-855C-257FD4C882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55210A4-C6D1-4A96-A8F0-1711E2967E5A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55210A4-C6D1-4A96-A8F0-1711E2967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771DDE6-FAF3-4C1B-B008-0CE00E7BF517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771DDE6-FAF3-4C1B-B008-0CE00E7BF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DA8047B-FDC8-49E2-81B3-020E536E6013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DA8047B-FDC8-49E2-81B3-020E536E6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7EE8DBD-A560-41C3-AF8C-969585EDABC6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7EE8DBD-A560-41C3-AF8C-969585EDAB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>
            <a:extLst>
              <a:ext uri="{FF2B5EF4-FFF2-40B4-BE49-F238E27FC236}">
                <a16:creationId xmlns:a16="http://schemas.microsoft.com/office/drawing/2014/main" id="{D5A4EA84-8814-48BE-9D63-45650CB6213A}"/>
              </a:ext>
            </a:extLst>
          </p:cNvPr>
          <p:cNvSpPr/>
          <p:nvPr/>
        </p:nvSpPr>
        <p:spPr>
          <a:xfrm>
            <a:off x="6629400" y="467150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0D48EDF-9B41-4FD6-BDA9-216C320B0A8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25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57316A3C-A86E-4816-A631-56474A92C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19" y="3714451"/>
            <a:ext cx="4276309" cy="3036179"/>
          </a:xfrm>
          <a:prstGeom prst="rect">
            <a:avLst/>
          </a:prstGeom>
        </p:spPr>
      </p:pic>
      <p:sp>
        <p:nvSpPr>
          <p:cNvPr id="26" name="Oval 25">
            <a:extLst>
              <a:ext uri="{FF2B5EF4-FFF2-40B4-BE49-F238E27FC236}">
                <a16:creationId xmlns:a16="http://schemas.microsoft.com/office/drawing/2014/main" id="{FDEC3DD9-EF50-4672-B93B-8FC6B4E6B8FF}"/>
              </a:ext>
            </a:extLst>
          </p:cNvPr>
          <p:cNvSpPr/>
          <p:nvPr/>
        </p:nvSpPr>
        <p:spPr>
          <a:xfrm>
            <a:off x="6629400" y="4671501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6505B4C-D502-48E7-B242-641C187FA5E4}"/>
              </a:ext>
            </a:extLst>
          </p:cNvPr>
          <p:cNvSpPr/>
          <p:nvPr/>
        </p:nvSpPr>
        <p:spPr>
          <a:xfrm>
            <a:off x="7490792" y="467150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386F8BF-4049-4C14-91A8-A282D842B2A3}"/>
              </a:ext>
            </a:extLst>
          </p:cNvPr>
          <p:cNvSpPr/>
          <p:nvPr/>
        </p:nvSpPr>
        <p:spPr>
          <a:xfrm>
            <a:off x="7921488" y="4671501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69EB7B9-22C3-4D9F-8A4D-13661BCCEBF1}"/>
              </a:ext>
            </a:extLst>
          </p:cNvPr>
          <p:cNvSpPr/>
          <p:nvPr/>
        </p:nvSpPr>
        <p:spPr>
          <a:xfrm>
            <a:off x="6629400" y="5132014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DDDEA23-B38A-4E07-A9D0-7A7A4756E608}"/>
              </a:ext>
            </a:extLst>
          </p:cNvPr>
          <p:cNvSpPr/>
          <p:nvPr/>
        </p:nvSpPr>
        <p:spPr>
          <a:xfrm>
            <a:off x="7490792" y="513201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3FF9C665-AD8A-4D12-A4AE-E6D78DCFD29E}"/>
              </a:ext>
            </a:extLst>
          </p:cNvPr>
          <p:cNvSpPr/>
          <p:nvPr/>
        </p:nvSpPr>
        <p:spPr>
          <a:xfrm>
            <a:off x="7921488" y="5132014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4FC5DFD-3E6C-4867-9AFF-A3F3405EE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CE9140D-7FA3-4D09-892B-1BA8D1722A5F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CE9140D-7FA3-4D09-892B-1BA8D1722A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52D19C4-5A69-4B6B-AB54-3714120B9737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52D19C4-5A69-4B6B-AB54-3714120B9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D5DF655-57A1-41F2-8AB1-42B038A0F09E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D5DF655-57A1-41F2-8AB1-42B038A0F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F2F244F-B290-4BF5-BF29-F7F0DFA07FF8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CF2F244F-B290-4BF5-BF29-F7F0DFA07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748DE79-4490-428C-939A-223F109CC6EB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748DE79-4490-428C-939A-223F109CC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5AB85DF-DE56-4455-8888-A9F5E86E66A0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5AB85DF-DE56-4455-8888-A9F5E86E6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E4FCBD33-151B-4DD2-AD56-8AAD094C8CF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57316A3C-A86E-4816-A631-56474A92C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19" y="3714451"/>
            <a:ext cx="4276309" cy="3036179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E524E378-D843-4091-BE3E-6E33C86A45C2}"/>
              </a:ext>
            </a:extLst>
          </p:cNvPr>
          <p:cNvSpPr/>
          <p:nvPr/>
        </p:nvSpPr>
        <p:spPr>
          <a:xfrm>
            <a:off x="6629400" y="480567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AF7B709-4B83-4C86-96EB-3FBA472518A5}"/>
              </a:ext>
            </a:extLst>
          </p:cNvPr>
          <p:cNvSpPr/>
          <p:nvPr/>
        </p:nvSpPr>
        <p:spPr>
          <a:xfrm>
            <a:off x="7060096" y="480567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3CD733E-BB4E-4FE4-9DC1-BE27096BC68C}"/>
              </a:ext>
            </a:extLst>
          </p:cNvPr>
          <p:cNvSpPr/>
          <p:nvPr/>
        </p:nvSpPr>
        <p:spPr>
          <a:xfrm>
            <a:off x="7490792" y="480567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5772923-50D9-4E58-B4FF-2A9B3E490723}"/>
              </a:ext>
            </a:extLst>
          </p:cNvPr>
          <p:cNvSpPr/>
          <p:nvPr/>
        </p:nvSpPr>
        <p:spPr>
          <a:xfrm>
            <a:off x="7921488" y="480567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49F79F2-CB88-46FF-8727-9BA86D0015E1}"/>
              </a:ext>
            </a:extLst>
          </p:cNvPr>
          <p:cNvSpPr/>
          <p:nvPr/>
        </p:nvSpPr>
        <p:spPr>
          <a:xfrm>
            <a:off x="6629400" y="526619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C4781AB-0735-476E-A4DD-225DDF47831B}"/>
              </a:ext>
            </a:extLst>
          </p:cNvPr>
          <p:cNvSpPr/>
          <p:nvPr/>
        </p:nvSpPr>
        <p:spPr>
          <a:xfrm>
            <a:off x="7060096" y="526619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D39AA1D-300C-4A28-A550-660D31A8C665}"/>
              </a:ext>
            </a:extLst>
          </p:cNvPr>
          <p:cNvSpPr/>
          <p:nvPr/>
        </p:nvSpPr>
        <p:spPr>
          <a:xfrm>
            <a:off x="7490792" y="526619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11E5383-547B-4761-B965-63D0DB312CCD}"/>
              </a:ext>
            </a:extLst>
          </p:cNvPr>
          <p:cNvSpPr/>
          <p:nvPr/>
        </p:nvSpPr>
        <p:spPr>
          <a:xfrm>
            <a:off x="7921488" y="526619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73D862F-7F4C-42D6-8992-102FDA563E5D}"/>
              </a:ext>
            </a:extLst>
          </p:cNvPr>
          <p:cNvSpPr/>
          <p:nvPr/>
        </p:nvSpPr>
        <p:spPr>
          <a:xfrm>
            <a:off x="8352184" y="480567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A801ABA-C492-4313-A323-2A1EDB943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B21C7D7-D414-4FC7-A859-D10CE455B890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B21C7D7-D414-4FC7-A859-D10CE455B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E0A9ADB-022C-4B81-8EB1-703966C6C95C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E0A9ADB-022C-4B81-8EB1-703966C6C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A422967-5DFE-4F63-8177-FCD121D3D3F2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A422967-5DFE-4F63-8177-FCD121D3D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4F6D3C8-F1E3-469D-9038-2717EA268879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4F6D3C8-F1E3-469D-9038-2717EA268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E73A973-4ADD-481C-9D63-6A3443928554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E73A973-4ADD-481C-9D63-6A34439285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725F86D-7682-4685-B62A-B0E98FF0D1A8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725F86D-7682-4685-B62A-B0E98FF0D1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F9F97140-E561-433D-9FCB-BFF853D05BF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450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val 76">
            <a:extLst>
              <a:ext uri="{FF2B5EF4-FFF2-40B4-BE49-F238E27FC236}">
                <a16:creationId xmlns:a16="http://schemas.microsoft.com/office/drawing/2014/main" id="{9A56A07E-5A3B-4A86-9063-20A72BF51368}"/>
              </a:ext>
            </a:extLst>
          </p:cNvPr>
          <p:cNvSpPr/>
          <p:nvPr/>
        </p:nvSpPr>
        <p:spPr>
          <a:xfrm>
            <a:off x="6629400" y="440314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9E7CFE73-579C-4F19-8C3A-B3610CDBABEA}"/>
              </a:ext>
            </a:extLst>
          </p:cNvPr>
          <p:cNvSpPr/>
          <p:nvPr/>
        </p:nvSpPr>
        <p:spPr>
          <a:xfrm>
            <a:off x="7060096" y="440314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0B1814D-3FE2-4365-A81F-D759378D93AE}"/>
              </a:ext>
            </a:extLst>
          </p:cNvPr>
          <p:cNvSpPr/>
          <p:nvPr/>
        </p:nvSpPr>
        <p:spPr>
          <a:xfrm>
            <a:off x="7490792" y="440314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21966140-5ABD-4C18-85F7-CACE899B69EE}"/>
              </a:ext>
            </a:extLst>
          </p:cNvPr>
          <p:cNvSpPr/>
          <p:nvPr/>
        </p:nvSpPr>
        <p:spPr>
          <a:xfrm>
            <a:off x="7921488" y="440314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7662AA59-05F3-4F45-BE40-6D1D0ECCA88D}"/>
              </a:ext>
            </a:extLst>
          </p:cNvPr>
          <p:cNvSpPr/>
          <p:nvPr/>
        </p:nvSpPr>
        <p:spPr>
          <a:xfrm>
            <a:off x="6629400" y="4863658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F338D7BC-E131-4312-9311-AE88A00B79E5}"/>
              </a:ext>
            </a:extLst>
          </p:cNvPr>
          <p:cNvSpPr/>
          <p:nvPr/>
        </p:nvSpPr>
        <p:spPr>
          <a:xfrm>
            <a:off x="7060096" y="486365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51076873-9140-4660-9BFB-025768D931A5}"/>
              </a:ext>
            </a:extLst>
          </p:cNvPr>
          <p:cNvSpPr/>
          <p:nvPr/>
        </p:nvSpPr>
        <p:spPr>
          <a:xfrm>
            <a:off x="7490792" y="4863658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DDB006-2EEC-485A-BBD7-E3DF7B018E2C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DDDCFAF-5CE7-43A0-BA70-486CEACC6862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860F00A-8C4F-4DCF-A91E-9EE63CBC77AB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685F9EB-8554-4B60-BA6B-2A194860E858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1707FEC-2ED6-4203-890E-318613E839EA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9737F3F-0541-42A8-A577-A0452C8B3078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D9FD200-B1CE-45F3-ABF9-246261479CAC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28B69FA-598D-44C0-B6B9-C4FB10624499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623CDF5-46D3-4FC7-8B28-BA9B66165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63" y="3731918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F72CA30-C571-4FCE-ADF5-2249B1713E00}"/>
                  </a:ext>
                </a:extLst>
              </p:cNvPr>
              <p:cNvSpPr txBox="1"/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F72CA30-C571-4FCE-ADF5-2249B1713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413EEEC-F93C-4C11-A5FE-10D618844883}"/>
                  </a:ext>
                </a:extLst>
              </p:cNvPr>
              <p:cNvSpPr txBox="1"/>
              <p:nvPr/>
            </p:nvSpPr>
            <p:spPr>
              <a:xfrm>
                <a:off x="1230386" y="56263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413EEEC-F93C-4C11-A5FE-10D618844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5626340"/>
                <a:ext cx="234038" cy="5059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98AFC2E-46EC-46BE-8BD4-2DC66B125329}"/>
                  </a:ext>
                </a:extLst>
              </p:cNvPr>
              <p:cNvSpPr txBox="1"/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98AFC2E-46EC-46BE-8BD4-2DC66B1253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4854BA0-7ABA-46F0-8B64-174C03214B48}"/>
                  </a:ext>
                </a:extLst>
              </p:cNvPr>
              <p:cNvSpPr txBox="1"/>
              <p:nvPr/>
            </p:nvSpPr>
            <p:spPr>
              <a:xfrm>
                <a:off x="3044871" y="4707281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4854BA0-7ABA-46F0-8B64-174C03214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4707281"/>
                <a:ext cx="234038" cy="5120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73E3229-E80F-4217-9771-FCF10998447A}"/>
                  </a:ext>
                </a:extLst>
              </p:cNvPr>
              <p:cNvSpPr txBox="1"/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73E3229-E80F-4217-9771-FCF109984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A2A7CC6-ECD1-426A-BCD7-994D2039C550}"/>
                  </a:ext>
                </a:extLst>
              </p:cNvPr>
              <p:cNvSpPr txBox="1"/>
              <p:nvPr/>
            </p:nvSpPr>
            <p:spPr>
              <a:xfrm>
                <a:off x="3044871" y="626218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A2A7CC6-ECD1-426A-BCD7-994D2039C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6262189"/>
                <a:ext cx="234038" cy="505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43">
            <a:extLst>
              <a:ext uri="{FF2B5EF4-FFF2-40B4-BE49-F238E27FC236}">
                <a16:creationId xmlns:a16="http://schemas.microsoft.com/office/drawing/2014/main" id="{50F3D497-DA8B-45F2-A61B-4110F656A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716F766-2157-429D-BE80-FC243F334780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716F766-2157-429D-BE80-FC243F334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A11E018-D9C4-489C-9EBF-85DAA888391E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A11E018-D9C4-489C-9EBF-85DAA8883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CD410CE-7D33-4129-8D60-53C549636606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4CD410CE-7D33-4129-8D60-53C549636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98C7715-DC1B-4B04-A53D-86F1746C0DB6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98C7715-DC1B-4B04-A53D-86F1746C0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1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3AFF2D2-D2D2-488E-AC47-4AAF24D1BAC1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3AFF2D2-D2D2-488E-AC47-4AAF24D1B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B4213DB-6B56-4427-9FC7-22C0CFA885A5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B4213DB-6B56-4427-9FC7-22C0CFA88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2DDE4BF5-B405-4A27-BC7D-468A09ADEE8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823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ADA7484A-6708-422D-9A64-17842A69CA8B}"/>
              </a:ext>
            </a:extLst>
          </p:cNvPr>
          <p:cNvSpPr/>
          <p:nvPr/>
        </p:nvSpPr>
        <p:spPr>
          <a:xfrm>
            <a:off x="6629400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079EE3-874E-42D7-87BD-4F440BA8DC0D}"/>
              </a:ext>
            </a:extLst>
          </p:cNvPr>
          <p:cNvSpPr/>
          <p:nvPr/>
        </p:nvSpPr>
        <p:spPr>
          <a:xfrm>
            <a:off x="7060096" y="1457629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2D1B7DC-4852-4906-8FCE-16EDA4932126}"/>
              </a:ext>
            </a:extLst>
          </p:cNvPr>
          <p:cNvSpPr/>
          <p:nvPr/>
        </p:nvSpPr>
        <p:spPr>
          <a:xfrm>
            <a:off x="7490792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9A4006-F0F1-492E-8EA4-F17D98FB619F}"/>
              </a:ext>
            </a:extLst>
          </p:cNvPr>
          <p:cNvSpPr/>
          <p:nvPr/>
        </p:nvSpPr>
        <p:spPr>
          <a:xfrm>
            <a:off x="7921488" y="1457629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C8D5055-C45D-4F2D-962B-EDDAD23AE268}"/>
              </a:ext>
            </a:extLst>
          </p:cNvPr>
          <p:cNvSpPr/>
          <p:nvPr/>
        </p:nvSpPr>
        <p:spPr>
          <a:xfrm>
            <a:off x="6629400" y="191814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E5DA021-0480-40A9-AB8E-0F02EBC355BA}"/>
              </a:ext>
            </a:extLst>
          </p:cNvPr>
          <p:cNvSpPr/>
          <p:nvPr/>
        </p:nvSpPr>
        <p:spPr>
          <a:xfrm>
            <a:off x="7060096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13EFB12-6C87-4698-B68C-C0B3244B143D}"/>
              </a:ext>
            </a:extLst>
          </p:cNvPr>
          <p:cNvSpPr/>
          <p:nvPr/>
        </p:nvSpPr>
        <p:spPr>
          <a:xfrm>
            <a:off x="7490792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27E9957-B967-4BE9-8573-5BAAA5E2552D}"/>
              </a:ext>
            </a:extLst>
          </p:cNvPr>
          <p:cNvSpPr/>
          <p:nvPr/>
        </p:nvSpPr>
        <p:spPr>
          <a:xfrm>
            <a:off x="7921488" y="191814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BD3D17E-A8EF-4A2D-B029-714D7BF6E46F}"/>
              </a:ext>
            </a:extLst>
          </p:cNvPr>
          <p:cNvSpPr/>
          <p:nvPr/>
        </p:nvSpPr>
        <p:spPr>
          <a:xfrm>
            <a:off x="7060096" y="4671502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19B114D-02C4-4967-965E-B3664A360C4D}"/>
              </a:ext>
            </a:extLst>
          </p:cNvPr>
          <p:cNvSpPr/>
          <p:nvPr/>
        </p:nvSpPr>
        <p:spPr>
          <a:xfrm>
            <a:off x="7490792" y="467150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A797C98-FDE3-4ADC-B348-16B9D0FAC9F0}"/>
              </a:ext>
            </a:extLst>
          </p:cNvPr>
          <p:cNvSpPr/>
          <p:nvPr/>
        </p:nvSpPr>
        <p:spPr>
          <a:xfrm>
            <a:off x="7921488" y="4671502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7A8F9B9D-FB96-4314-B20E-B7F710DF6A37}"/>
              </a:ext>
            </a:extLst>
          </p:cNvPr>
          <p:cNvSpPr/>
          <p:nvPr/>
        </p:nvSpPr>
        <p:spPr>
          <a:xfrm>
            <a:off x="6629400" y="5132015"/>
            <a:ext cx="268357" cy="268357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FD33758-0F55-45CC-BC2F-BBD6C4D76C4C}"/>
              </a:ext>
            </a:extLst>
          </p:cNvPr>
          <p:cNvSpPr/>
          <p:nvPr/>
        </p:nvSpPr>
        <p:spPr>
          <a:xfrm>
            <a:off x="7060096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9E4D1E2-8B63-4837-857E-E69DEB35DC73}"/>
              </a:ext>
            </a:extLst>
          </p:cNvPr>
          <p:cNvSpPr/>
          <p:nvPr/>
        </p:nvSpPr>
        <p:spPr>
          <a:xfrm>
            <a:off x="7490792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6F7148E-91DD-4C5B-9D51-3996D950329B}"/>
              </a:ext>
            </a:extLst>
          </p:cNvPr>
          <p:cNvSpPr/>
          <p:nvPr/>
        </p:nvSpPr>
        <p:spPr>
          <a:xfrm>
            <a:off x="7921488" y="5132015"/>
            <a:ext cx="268357" cy="268357"/>
          </a:xfrm>
          <a:prstGeom prst="ellipse">
            <a:avLst/>
          </a:prstGeom>
          <a:solidFill>
            <a:srgbClr val="FA6C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8AFD5B4-4CE4-4E0B-A7FD-B29C2C2BD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63" y="3731918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5F17DC0-9337-4754-8152-FFBF9990F4E7}"/>
                  </a:ext>
                </a:extLst>
              </p:cNvPr>
              <p:cNvSpPr txBox="1"/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5F17DC0-9337-4754-8152-FFBF9990F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4135580"/>
                <a:ext cx="234038" cy="5059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263D286-FB36-43B3-A17D-EB3239DCE184}"/>
                  </a:ext>
                </a:extLst>
              </p:cNvPr>
              <p:cNvSpPr txBox="1"/>
              <p:nvPr/>
            </p:nvSpPr>
            <p:spPr>
              <a:xfrm>
                <a:off x="1230386" y="5626340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F263D286-FB36-43B3-A17D-EB3239DCE1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386" y="5626340"/>
                <a:ext cx="234038" cy="5120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89A4366-3517-4694-A0A4-6A75198BCD0B}"/>
                  </a:ext>
                </a:extLst>
              </p:cNvPr>
              <p:cNvSpPr txBox="1"/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89A4366-3517-4694-A0A4-6A75198BC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890" y="3629672"/>
                <a:ext cx="234038" cy="505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124D9D2-01F6-4B3F-98D6-66DFF618D1CC}"/>
                  </a:ext>
                </a:extLst>
              </p:cNvPr>
              <p:cNvSpPr txBox="1"/>
              <p:nvPr/>
            </p:nvSpPr>
            <p:spPr>
              <a:xfrm>
                <a:off x="3044871" y="4707281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124D9D2-01F6-4B3F-98D6-66DFF618D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4707281"/>
                <a:ext cx="234038" cy="5120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61EEEC-A17A-4DE1-AA75-85F265C441B9}"/>
                  </a:ext>
                </a:extLst>
              </p:cNvPr>
              <p:cNvSpPr txBox="1"/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61EEEC-A17A-4DE1-AA75-85F265C44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248" y="5045825"/>
                <a:ext cx="234038" cy="5059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05FA217-E651-4BB5-85A9-9AC4BCC858EF}"/>
                  </a:ext>
                </a:extLst>
              </p:cNvPr>
              <p:cNvSpPr txBox="1"/>
              <p:nvPr/>
            </p:nvSpPr>
            <p:spPr>
              <a:xfrm>
                <a:off x="3044871" y="626218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num>
                            <m:den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05FA217-E651-4BB5-85A9-9AC4BCC85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871" y="6262189"/>
                <a:ext cx="234038" cy="5059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>
            <a:extLst>
              <a:ext uri="{FF2B5EF4-FFF2-40B4-BE49-F238E27FC236}">
                <a16:creationId xmlns:a16="http://schemas.microsoft.com/office/drawing/2014/main" id="{E2BC1DDF-48A6-4B9F-B494-2C9C58AE1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920" y="292077"/>
            <a:ext cx="4276309" cy="3036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7D3D2B-83E4-4481-81E3-ACED8BA6AB44}"/>
                  </a:ext>
                </a:extLst>
              </p:cNvPr>
              <p:cNvSpPr txBox="1"/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67D3D2B-83E4-4481-81E3-ACED8BA6A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695739"/>
                <a:ext cx="234038" cy="5059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C08B0FF-5419-4F4E-A8F4-D3B74A3E300B}"/>
                  </a:ext>
                </a:extLst>
              </p:cNvPr>
              <p:cNvSpPr txBox="1"/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C08B0FF-5419-4F4E-A8F4-D3B74A3E3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43" y="2186499"/>
                <a:ext cx="234038" cy="5120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45B6953-3396-4B15-966A-79E5D47BA8FA}"/>
                  </a:ext>
                </a:extLst>
              </p:cNvPr>
              <p:cNvSpPr txBox="1"/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45B6953-3396-4B15-966A-79E5D47BA8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347" y="189831"/>
                <a:ext cx="234038" cy="5059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9336972-4C9E-4116-8D67-D1FFB492F302}"/>
                  </a:ext>
                </a:extLst>
              </p:cNvPr>
              <p:cNvSpPr txBox="1"/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9336972-4C9E-4116-8D67-D1FFB492F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1267440"/>
                <a:ext cx="234038" cy="505908"/>
              </a:xfrm>
              <a:prstGeom prst="rect">
                <a:avLst/>
              </a:prstGeom>
              <a:blipFill>
                <a:blip r:embed="rId1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2D0FC07-A014-4148-A439-ECD371EC8014}"/>
                  </a:ext>
                </a:extLst>
              </p:cNvPr>
              <p:cNvSpPr txBox="1"/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2D0FC07-A014-4148-A439-ECD371EC80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705" y="1605984"/>
                <a:ext cx="234038" cy="50590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6C3F9F5-AC05-4457-8F92-32102E31C4AC}"/>
                  </a:ext>
                </a:extLst>
              </p:cNvPr>
              <p:cNvSpPr txBox="1"/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GB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6C3F9F5-AC05-4457-8F92-32102E31C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28" y="2822348"/>
                <a:ext cx="234038" cy="5059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D114A279-BB5E-4E4B-89D4-DF6597BC5EA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836</TotalTime>
  <Words>151</Words>
  <Application>Microsoft Office PowerPoint</Application>
  <PresentationFormat>On-screen Show (4:3)</PresentationFormat>
  <Paragraphs>120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72</cp:revision>
  <dcterms:created xsi:type="dcterms:W3CDTF">2018-01-26T08:52:52Z</dcterms:created>
  <dcterms:modified xsi:type="dcterms:W3CDTF">2018-07-30T11:15:36Z</dcterms:modified>
</cp:coreProperties>
</file>