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3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9129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10" Type="http://schemas.openxmlformats.org/officeDocument/2006/relationships/image" Target="../media/image57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63.png"/><Relationship Id="rId7" Type="http://schemas.openxmlformats.org/officeDocument/2006/relationships/image" Target="../media/image54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10" Type="http://schemas.openxmlformats.org/officeDocument/2006/relationships/image" Target="../media/image68.png"/><Relationship Id="rId4" Type="http://schemas.openxmlformats.org/officeDocument/2006/relationships/image" Target="../media/image64.png"/><Relationship Id="rId9" Type="http://schemas.openxmlformats.org/officeDocument/2006/relationships/image" Target="../media/image6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Simplifying Expressions: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What are like terms?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607568" y="3880610"/>
                <a:ext cx="17937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7568" y="3880610"/>
                <a:ext cx="1793760" cy="369332"/>
              </a:xfrm>
              <a:prstGeom prst="rect">
                <a:avLst/>
              </a:prstGeom>
              <a:blipFill>
                <a:blip r:embed="rId3"/>
                <a:stretch>
                  <a:fillRect l="-5782" t="-3333" r="-3741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6E40DCF-8CB2-4FDB-AE76-157CE5028E49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DD51B94-7E54-4961-9FA0-32F39FFEDE0D}"/>
                  </a:ext>
                </a:extLst>
              </p:cNvPr>
              <p:cNvSpPr txBox="1"/>
              <p:nvPr/>
            </p:nvSpPr>
            <p:spPr>
              <a:xfrm>
                <a:off x="3455537" y="4472154"/>
                <a:ext cx="195726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DD51B94-7E54-4961-9FA0-32F39FFEDE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537" y="4472154"/>
                <a:ext cx="1957267" cy="369332"/>
              </a:xfrm>
              <a:prstGeom prst="rect">
                <a:avLst/>
              </a:prstGeom>
              <a:blipFill>
                <a:blip r:embed="rId7"/>
                <a:stretch>
                  <a:fillRect l="-5296" t="-3333" r="-3427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A541D85-D6D8-4D05-B430-C6CD2F9D533F}"/>
                  </a:ext>
                </a:extLst>
              </p:cNvPr>
              <p:cNvSpPr txBox="1"/>
              <p:nvPr/>
            </p:nvSpPr>
            <p:spPr>
              <a:xfrm>
                <a:off x="3477979" y="5063698"/>
                <a:ext cx="19348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A541D85-D6D8-4D05-B430-C6CD2F9D53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979" y="5063698"/>
                <a:ext cx="1934825" cy="369332"/>
              </a:xfrm>
              <a:prstGeom prst="rect">
                <a:avLst/>
              </a:prstGeom>
              <a:blipFill>
                <a:blip r:embed="rId8"/>
                <a:stretch>
                  <a:fillRect l="-5363" t="-3333" r="-3470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780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/>
              <p:nvPr/>
            </p:nvSpPr>
            <p:spPr>
              <a:xfrm>
                <a:off x="577240" y="3674290"/>
                <a:ext cx="149816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40" y="3674290"/>
                <a:ext cx="1498167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/>
              <p:nvPr/>
            </p:nvSpPr>
            <p:spPr>
              <a:xfrm>
                <a:off x="577240" y="4412616"/>
                <a:ext cx="16767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40" y="4412616"/>
                <a:ext cx="1676741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/>
              <p:nvPr/>
            </p:nvSpPr>
            <p:spPr>
              <a:xfrm>
                <a:off x="577237" y="2986234"/>
                <a:ext cx="131959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" y="2986234"/>
                <a:ext cx="1319592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/>
              <p:nvPr/>
            </p:nvSpPr>
            <p:spPr>
              <a:xfrm>
                <a:off x="577236" y="2272874"/>
                <a:ext cx="131779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6" y="2272874"/>
                <a:ext cx="1317797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/>
              <p:nvPr/>
            </p:nvSpPr>
            <p:spPr>
              <a:xfrm>
                <a:off x="577235" y="1584818"/>
                <a:ext cx="13160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5" y="1584818"/>
                <a:ext cx="1316001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/>
              <p:nvPr/>
            </p:nvSpPr>
            <p:spPr>
              <a:xfrm>
                <a:off x="568476" y="854037"/>
                <a:ext cx="13160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76" y="854037"/>
                <a:ext cx="1316001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/>
              <p:nvPr/>
            </p:nvSpPr>
            <p:spPr>
              <a:xfrm>
                <a:off x="568475" y="230068"/>
                <a:ext cx="13160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75" y="230068"/>
                <a:ext cx="1316001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31387F0-1543-447A-B9B2-38E87F1255A3}"/>
                  </a:ext>
                </a:extLst>
              </p:cNvPr>
              <p:cNvSpPr txBox="1"/>
              <p:nvPr/>
            </p:nvSpPr>
            <p:spPr>
              <a:xfrm>
                <a:off x="577240" y="5075706"/>
                <a:ext cx="16767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31387F0-1543-447A-B9B2-38E87F1255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40" y="5075706"/>
                <a:ext cx="1676741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840626E-9021-4DEB-BD3D-DE99226F54F6}"/>
                  </a:ext>
                </a:extLst>
              </p:cNvPr>
              <p:cNvSpPr txBox="1"/>
              <p:nvPr/>
            </p:nvSpPr>
            <p:spPr>
              <a:xfrm>
                <a:off x="577240" y="5827315"/>
                <a:ext cx="194444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840626E-9021-4DEB-BD3D-DE99226F54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40" y="5827315"/>
                <a:ext cx="1944443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9481ED8A-9A20-43F6-BDB2-24381D8689B6}"/>
              </a:ext>
            </a:extLst>
          </p:cNvPr>
          <p:cNvSpPr txBox="1"/>
          <p:nvPr/>
        </p:nvSpPr>
        <p:spPr>
          <a:xfrm>
            <a:off x="3081130" y="276375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0CC9DD-9536-496D-92CE-017435F47497}"/>
              </a:ext>
            </a:extLst>
          </p:cNvPr>
          <p:cNvSpPr txBox="1"/>
          <p:nvPr/>
        </p:nvSpPr>
        <p:spPr>
          <a:xfrm>
            <a:off x="3081123" y="5788295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44F785-3CA4-420E-8236-68EF87423E66}"/>
              </a:ext>
            </a:extLst>
          </p:cNvPr>
          <p:cNvSpPr txBox="1"/>
          <p:nvPr/>
        </p:nvSpPr>
        <p:spPr>
          <a:xfrm>
            <a:off x="3081128" y="1584818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C99F86-95B3-40D9-829B-3F9A4D8384A2}"/>
              </a:ext>
            </a:extLst>
          </p:cNvPr>
          <p:cNvSpPr txBox="1"/>
          <p:nvPr/>
        </p:nvSpPr>
        <p:spPr>
          <a:xfrm>
            <a:off x="3081127" y="2272874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1C27755-6899-4CE8-B47C-17930A59338D}"/>
              </a:ext>
            </a:extLst>
          </p:cNvPr>
          <p:cNvSpPr txBox="1"/>
          <p:nvPr/>
        </p:nvSpPr>
        <p:spPr>
          <a:xfrm>
            <a:off x="3081126" y="2986234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8E7AF4-F65F-4BAA-89F7-99F2D6E96100}"/>
              </a:ext>
            </a:extLst>
          </p:cNvPr>
          <p:cNvSpPr txBox="1"/>
          <p:nvPr/>
        </p:nvSpPr>
        <p:spPr>
          <a:xfrm>
            <a:off x="3081125" y="3674290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EFD0795-8475-4264-9912-5072C67DFB62}"/>
              </a:ext>
            </a:extLst>
          </p:cNvPr>
          <p:cNvSpPr txBox="1"/>
          <p:nvPr/>
        </p:nvSpPr>
        <p:spPr>
          <a:xfrm>
            <a:off x="3081124" y="4428004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6C7BECF-E48D-4391-8640-C4878E72E34F}"/>
              </a:ext>
            </a:extLst>
          </p:cNvPr>
          <p:cNvSpPr txBox="1"/>
          <p:nvPr/>
        </p:nvSpPr>
        <p:spPr>
          <a:xfrm>
            <a:off x="3081123" y="5075706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241F941-030D-4290-8D50-A35021D8A083}"/>
              </a:ext>
            </a:extLst>
          </p:cNvPr>
          <p:cNvSpPr txBox="1"/>
          <p:nvPr/>
        </p:nvSpPr>
        <p:spPr>
          <a:xfrm>
            <a:off x="3071184" y="884814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8D9A8A7-C9FF-4641-9F8E-B7426908F3FC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490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/>
              <p:nvPr/>
            </p:nvSpPr>
            <p:spPr>
              <a:xfrm>
                <a:off x="577240" y="4201060"/>
                <a:ext cx="368171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−4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.7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−4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.7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−4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.7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40" y="4201060"/>
                <a:ext cx="3681714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/>
              <p:nvPr/>
            </p:nvSpPr>
            <p:spPr>
              <a:xfrm>
                <a:off x="577240" y="4939386"/>
                <a:ext cx="2489079" cy="623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box>
                            <m:box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box>
                            <m:box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box>
                            <m:box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40" y="4939386"/>
                <a:ext cx="2489079" cy="6237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/>
              <p:nvPr/>
            </p:nvSpPr>
            <p:spPr>
              <a:xfrm>
                <a:off x="577237" y="3513004"/>
                <a:ext cx="306135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" y="3513004"/>
                <a:ext cx="3061351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/>
              <p:nvPr/>
            </p:nvSpPr>
            <p:spPr>
              <a:xfrm>
                <a:off x="577236" y="2799644"/>
                <a:ext cx="269201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6" y="2799644"/>
                <a:ext cx="2692019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/>
              <p:nvPr/>
            </p:nvSpPr>
            <p:spPr>
              <a:xfrm>
                <a:off x="577235" y="2111588"/>
                <a:ext cx="20582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5" y="2111588"/>
                <a:ext cx="2058256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/>
              <p:nvPr/>
            </p:nvSpPr>
            <p:spPr>
              <a:xfrm>
                <a:off x="568476" y="854037"/>
                <a:ext cx="20582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76" y="854037"/>
                <a:ext cx="2058256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/>
              <p:nvPr/>
            </p:nvSpPr>
            <p:spPr>
              <a:xfrm>
                <a:off x="568475" y="230068"/>
                <a:ext cx="186749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75" y="230068"/>
                <a:ext cx="1867499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D286B0-D00C-4743-A845-8A8AFC1C24F4}"/>
                  </a:ext>
                </a:extLst>
              </p:cNvPr>
              <p:cNvSpPr txBox="1"/>
              <p:nvPr/>
            </p:nvSpPr>
            <p:spPr>
              <a:xfrm>
                <a:off x="577240" y="5799952"/>
                <a:ext cx="2454326" cy="623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box>
                            <m:box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box>
                            <m:box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𝑧</m:t>
                          </m:r>
                        </m:e>
                        <m:sup>
                          <m:box>
                            <m:box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D286B0-D00C-4743-A845-8A8AFC1C24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40" y="5799952"/>
                <a:ext cx="2454326" cy="6237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E6636DFC-CEB9-4DA1-8292-2C5763DF39CB}"/>
              </a:ext>
            </a:extLst>
          </p:cNvPr>
          <p:cNvSpPr txBox="1"/>
          <p:nvPr/>
        </p:nvSpPr>
        <p:spPr>
          <a:xfrm>
            <a:off x="4759959" y="230068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755612-7BE1-4658-885D-FB4D9BE3A556}"/>
              </a:ext>
            </a:extLst>
          </p:cNvPr>
          <p:cNvSpPr txBox="1"/>
          <p:nvPr/>
        </p:nvSpPr>
        <p:spPr>
          <a:xfrm>
            <a:off x="4759957" y="2105037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715E46-C0B6-47B5-84BB-B4D0FDF5C15E}"/>
              </a:ext>
            </a:extLst>
          </p:cNvPr>
          <p:cNvSpPr txBox="1"/>
          <p:nvPr/>
        </p:nvSpPr>
        <p:spPr>
          <a:xfrm>
            <a:off x="4759956" y="2812971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A190811-05DC-44A9-A030-EF9E9945B60B}"/>
              </a:ext>
            </a:extLst>
          </p:cNvPr>
          <p:cNvSpPr txBox="1"/>
          <p:nvPr/>
        </p:nvSpPr>
        <p:spPr>
          <a:xfrm>
            <a:off x="4759955" y="3496514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6BAFF43-B17C-4F40-B489-78FB15B15551}"/>
              </a:ext>
            </a:extLst>
          </p:cNvPr>
          <p:cNvSpPr txBox="1"/>
          <p:nvPr/>
        </p:nvSpPr>
        <p:spPr>
          <a:xfrm>
            <a:off x="4759953" y="4255407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91550A6-CC72-4C63-809A-D77D5BD014DF}"/>
              </a:ext>
            </a:extLst>
          </p:cNvPr>
          <p:cNvSpPr txBox="1"/>
          <p:nvPr/>
        </p:nvSpPr>
        <p:spPr>
          <a:xfrm>
            <a:off x="4759953" y="5168822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FA96B3E-7AF2-4761-A7E5-F3E35E7A9F19}"/>
              </a:ext>
            </a:extLst>
          </p:cNvPr>
          <p:cNvSpPr txBox="1"/>
          <p:nvPr/>
        </p:nvSpPr>
        <p:spPr>
          <a:xfrm>
            <a:off x="4750012" y="5911777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877F83E-7247-46A7-A61A-D985198832EB}"/>
              </a:ext>
            </a:extLst>
          </p:cNvPr>
          <p:cNvSpPr txBox="1"/>
          <p:nvPr/>
        </p:nvSpPr>
        <p:spPr>
          <a:xfrm>
            <a:off x="4750013" y="858385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77B88EA-E525-43D1-82A6-3A08FE84A455}"/>
                  </a:ext>
                </a:extLst>
              </p:cNvPr>
              <p:cNvSpPr txBox="1"/>
              <p:nvPr/>
            </p:nvSpPr>
            <p:spPr>
              <a:xfrm>
                <a:off x="578416" y="1415831"/>
                <a:ext cx="20582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𝑧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77B88EA-E525-43D1-82A6-3A08FE84A4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416" y="1415831"/>
                <a:ext cx="2058256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8D1DB435-2FBB-4F7B-8D76-F92A9CB99A64}"/>
              </a:ext>
            </a:extLst>
          </p:cNvPr>
          <p:cNvSpPr txBox="1"/>
          <p:nvPr/>
        </p:nvSpPr>
        <p:spPr>
          <a:xfrm>
            <a:off x="4759953" y="1420179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F59BA79-AB19-484B-A01B-35446B9CE01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939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/>
              <p:nvPr/>
            </p:nvSpPr>
            <p:spPr>
              <a:xfrm>
                <a:off x="594475" y="2709274"/>
                <a:ext cx="2350515" cy="4356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ra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475" y="2709274"/>
                <a:ext cx="2350515" cy="4356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/>
              <p:nvPr/>
            </p:nvSpPr>
            <p:spPr>
              <a:xfrm>
                <a:off x="568475" y="1889498"/>
                <a:ext cx="2410403" cy="4356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ra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75" y="1889498"/>
                <a:ext cx="2410403" cy="4356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/>
              <p:nvPr/>
            </p:nvSpPr>
            <p:spPr>
              <a:xfrm>
                <a:off x="548989" y="1059783"/>
                <a:ext cx="2646237" cy="4356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ra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ra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89" y="1059783"/>
                <a:ext cx="2646237" cy="4356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/>
              <p:nvPr/>
            </p:nvSpPr>
            <p:spPr>
              <a:xfrm>
                <a:off x="568475" y="230068"/>
                <a:ext cx="2628733" cy="447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rad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</m:rad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𝑧</m:t>
                          </m:r>
                        </m:e>
                      </m:rad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75" y="230068"/>
                <a:ext cx="2628733" cy="4472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6A0FB3E-CCCD-4A25-B6A5-84DF134E893C}"/>
              </a:ext>
            </a:extLst>
          </p:cNvPr>
          <p:cNvSpPr txBox="1"/>
          <p:nvPr/>
        </p:nvSpPr>
        <p:spPr>
          <a:xfrm>
            <a:off x="3998725" y="306192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F9F7D5-4D1B-40E1-8128-245BEFBD05DC}"/>
              </a:ext>
            </a:extLst>
          </p:cNvPr>
          <p:cNvSpPr txBox="1"/>
          <p:nvPr/>
        </p:nvSpPr>
        <p:spPr>
          <a:xfrm>
            <a:off x="3988778" y="1907291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2D5F7B-8BE3-4586-814F-C95DC3A78871}"/>
              </a:ext>
            </a:extLst>
          </p:cNvPr>
          <p:cNvSpPr txBox="1"/>
          <p:nvPr/>
        </p:nvSpPr>
        <p:spPr>
          <a:xfrm>
            <a:off x="3998723" y="2709274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4761401-E0B9-4EC0-B14D-1551BAA275F6}"/>
              </a:ext>
            </a:extLst>
          </p:cNvPr>
          <p:cNvSpPr txBox="1"/>
          <p:nvPr/>
        </p:nvSpPr>
        <p:spPr>
          <a:xfrm>
            <a:off x="3988777" y="1095370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5D2704-1437-4BEC-B83B-E390111BDB7C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99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/>
              <p:nvPr/>
            </p:nvSpPr>
            <p:spPr>
              <a:xfrm>
                <a:off x="577240" y="3674290"/>
                <a:ext cx="149816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40" y="3674290"/>
                <a:ext cx="1498167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/>
              <p:nvPr/>
            </p:nvSpPr>
            <p:spPr>
              <a:xfrm>
                <a:off x="577240" y="4412616"/>
                <a:ext cx="16767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40" y="4412616"/>
                <a:ext cx="1676741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/>
              <p:nvPr/>
            </p:nvSpPr>
            <p:spPr>
              <a:xfrm>
                <a:off x="577237" y="2986234"/>
                <a:ext cx="131959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" y="2986234"/>
                <a:ext cx="1319592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/>
              <p:nvPr/>
            </p:nvSpPr>
            <p:spPr>
              <a:xfrm>
                <a:off x="577236" y="2272874"/>
                <a:ext cx="131779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6" y="2272874"/>
                <a:ext cx="1317797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/>
              <p:nvPr/>
            </p:nvSpPr>
            <p:spPr>
              <a:xfrm>
                <a:off x="577235" y="1584818"/>
                <a:ext cx="13160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5" y="1584818"/>
                <a:ext cx="1316001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/>
              <p:nvPr/>
            </p:nvSpPr>
            <p:spPr>
              <a:xfrm>
                <a:off x="568476" y="854037"/>
                <a:ext cx="13160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76" y="854037"/>
                <a:ext cx="1316001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/>
              <p:nvPr/>
            </p:nvSpPr>
            <p:spPr>
              <a:xfrm>
                <a:off x="568475" y="230068"/>
                <a:ext cx="13160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75" y="230068"/>
                <a:ext cx="1316001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31387F0-1543-447A-B9B2-38E87F1255A3}"/>
                  </a:ext>
                </a:extLst>
              </p:cNvPr>
              <p:cNvSpPr txBox="1"/>
              <p:nvPr/>
            </p:nvSpPr>
            <p:spPr>
              <a:xfrm>
                <a:off x="577240" y="5075706"/>
                <a:ext cx="16767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31387F0-1543-447A-B9B2-38E87F1255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40" y="5075706"/>
                <a:ext cx="1676741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840626E-9021-4DEB-BD3D-DE99226F54F6}"/>
                  </a:ext>
                </a:extLst>
              </p:cNvPr>
              <p:cNvSpPr txBox="1"/>
              <p:nvPr/>
            </p:nvSpPr>
            <p:spPr>
              <a:xfrm>
                <a:off x="577240" y="5827315"/>
                <a:ext cx="194444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840626E-9021-4DEB-BD3D-DE99226F54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40" y="5827315"/>
                <a:ext cx="1944443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9481ED8A-9A20-43F6-BDB2-24381D8689B6}"/>
              </a:ext>
            </a:extLst>
          </p:cNvPr>
          <p:cNvSpPr txBox="1"/>
          <p:nvPr/>
        </p:nvSpPr>
        <p:spPr>
          <a:xfrm>
            <a:off x="3081130" y="276375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0CC9DD-9536-496D-92CE-017435F47497}"/>
              </a:ext>
            </a:extLst>
          </p:cNvPr>
          <p:cNvSpPr txBox="1"/>
          <p:nvPr/>
        </p:nvSpPr>
        <p:spPr>
          <a:xfrm>
            <a:off x="3081123" y="5788295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44F785-3CA4-420E-8236-68EF87423E66}"/>
              </a:ext>
            </a:extLst>
          </p:cNvPr>
          <p:cNvSpPr txBox="1"/>
          <p:nvPr/>
        </p:nvSpPr>
        <p:spPr>
          <a:xfrm>
            <a:off x="3081128" y="1584818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C99F86-95B3-40D9-829B-3F9A4D8384A2}"/>
              </a:ext>
            </a:extLst>
          </p:cNvPr>
          <p:cNvSpPr txBox="1"/>
          <p:nvPr/>
        </p:nvSpPr>
        <p:spPr>
          <a:xfrm>
            <a:off x="3081127" y="2272874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1C27755-6899-4CE8-B47C-17930A59338D}"/>
              </a:ext>
            </a:extLst>
          </p:cNvPr>
          <p:cNvSpPr txBox="1"/>
          <p:nvPr/>
        </p:nvSpPr>
        <p:spPr>
          <a:xfrm>
            <a:off x="3081126" y="2986234"/>
            <a:ext cx="194806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8E7AF4-F65F-4BAA-89F7-99F2D6E96100}"/>
              </a:ext>
            </a:extLst>
          </p:cNvPr>
          <p:cNvSpPr txBox="1"/>
          <p:nvPr/>
        </p:nvSpPr>
        <p:spPr>
          <a:xfrm>
            <a:off x="3081125" y="3674290"/>
            <a:ext cx="194806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EFD0795-8475-4264-9912-5072C67DFB62}"/>
              </a:ext>
            </a:extLst>
          </p:cNvPr>
          <p:cNvSpPr txBox="1"/>
          <p:nvPr/>
        </p:nvSpPr>
        <p:spPr>
          <a:xfrm>
            <a:off x="3081124" y="4428004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6C7BECF-E48D-4391-8640-C4878E72E34F}"/>
              </a:ext>
            </a:extLst>
          </p:cNvPr>
          <p:cNvSpPr txBox="1"/>
          <p:nvPr/>
        </p:nvSpPr>
        <p:spPr>
          <a:xfrm>
            <a:off x="3081123" y="5075706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241F941-030D-4290-8D50-A35021D8A083}"/>
              </a:ext>
            </a:extLst>
          </p:cNvPr>
          <p:cNvSpPr txBox="1"/>
          <p:nvPr/>
        </p:nvSpPr>
        <p:spPr>
          <a:xfrm>
            <a:off x="3071184" y="884814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C434A6C-2D19-454A-940A-8F7DEA3A4B0C}"/>
              </a:ext>
            </a:extLst>
          </p:cNvPr>
          <p:cNvSpPr/>
          <p:nvPr/>
        </p:nvSpPr>
        <p:spPr>
          <a:xfrm>
            <a:off x="2943410" y="138477"/>
            <a:ext cx="881391" cy="5539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B98EBD7-C250-4F57-8123-26DFB2698196}"/>
              </a:ext>
            </a:extLst>
          </p:cNvPr>
          <p:cNvSpPr/>
          <p:nvPr/>
        </p:nvSpPr>
        <p:spPr>
          <a:xfrm>
            <a:off x="2943410" y="807884"/>
            <a:ext cx="881391" cy="5539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E9B027E-76C3-4980-AA29-0623F68F6E54}"/>
              </a:ext>
            </a:extLst>
          </p:cNvPr>
          <p:cNvSpPr/>
          <p:nvPr/>
        </p:nvSpPr>
        <p:spPr>
          <a:xfrm>
            <a:off x="2928728" y="1488029"/>
            <a:ext cx="881391" cy="5539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5FAA03A-1742-4738-842C-A0CCCE2F3807}"/>
              </a:ext>
            </a:extLst>
          </p:cNvPr>
          <p:cNvSpPr/>
          <p:nvPr/>
        </p:nvSpPr>
        <p:spPr>
          <a:xfrm>
            <a:off x="4089654" y="2206308"/>
            <a:ext cx="881391" cy="5539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47ECD4C-55F4-47D2-84B2-96B7C367DBFF}"/>
              </a:ext>
            </a:extLst>
          </p:cNvPr>
          <p:cNvSpPr/>
          <p:nvPr/>
        </p:nvSpPr>
        <p:spPr>
          <a:xfrm>
            <a:off x="2904419" y="2876089"/>
            <a:ext cx="881391" cy="5539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F0B2246-73F8-4B83-9296-129E37BC93B0}"/>
              </a:ext>
            </a:extLst>
          </p:cNvPr>
          <p:cNvSpPr/>
          <p:nvPr/>
        </p:nvSpPr>
        <p:spPr>
          <a:xfrm>
            <a:off x="4100361" y="3633566"/>
            <a:ext cx="881391" cy="5539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CAAC762-B29D-4C6F-8A68-EDDF258204B6}"/>
              </a:ext>
            </a:extLst>
          </p:cNvPr>
          <p:cNvSpPr/>
          <p:nvPr/>
        </p:nvSpPr>
        <p:spPr>
          <a:xfrm>
            <a:off x="2904419" y="4304224"/>
            <a:ext cx="881391" cy="5539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AA939BB-D26A-41B0-BAEC-51C5052CA332}"/>
              </a:ext>
            </a:extLst>
          </p:cNvPr>
          <p:cNvSpPr/>
          <p:nvPr/>
        </p:nvSpPr>
        <p:spPr>
          <a:xfrm>
            <a:off x="2904420" y="5004228"/>
            <a:ext cx="881391" cy="5539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3476532-48DA-4D56-8A86-3FBF41531AC9}"/>
              </a:ext>
            </a:extLst>
          </p:cNvPr>
          <p:cNvSpPr/>
          <p:nvPr/>
        </p:nvSpPr>
        <p:spPr>
          <a:xfrm>
            <a:off x="2904421" y="5704232"/>
            <a:ext cx="881391" cy="5539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8F79A37-F8DE-4BC3-A614-7DA213149A0C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365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/>
              <p:nvPr/>
            </p:nvSpPr>
            <p:spPr>
              <a:xfrm>
                <a:off x="577240" y="4220937"/>
                <a:ext cx="368171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−4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.7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−4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.7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−4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.7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40" y="4220937"/>
                <a:ext cx="3681714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/>
              <p:nvPr/>
            </p:nvSpPr>
            <p:spPr>
              <a:xfrm>
                <a:off x="577240" y="4959263"/>
                <a:ext cx="2489079" cy="623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box>
                            <m:box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box>
                            <m:box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box>
                            <m:box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40" y="4959263"/>
                <a:ext cx="2489079" cy="6237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/>
              <p:nvPr/>
            </p:nvSpPr>
            <p:spPr>
              <a:xfrm>
                <a:off x="577237" y="3532881"/>
                <a:ext cx="306135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" y="3532881"/>
                <a:ext cx="3061351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/>
              <p:nvPr/>
            </p:nvSpPr>
            <p:spPr>
              <a:xfrm>
                <a:off x="577236" y="2819521"/>
                <a:ext cx="269201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6" y="2819521"/>
                <a:ext cx="2692019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/>
              <p:nvPr/>
            </p:nvSpPr>
            <p:spPr>
              <a:xfrm>
                <a:off x="577235" y="2131465"/>
                <a:ext cx="20582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5" y="2131465"/>
                <a:ext cx="2058256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/>
              <p:nvPr/>
            </p:nvSpPr>
            <p:spPr>
              <a:xfrm>
                <a:off x="568476" y="854037"/>
                <a:ext cx="20582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76" y="854037"/>
                <a:ext cx="2058256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/>
              <p:nvPr/>
            </p:nvSpPr>
            <p:spPr>
              <a:xfrm>
                <a:off x="568475" y="230068"/>
                <a:ext cx="186749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75" y="230068"/>
                <a:ext cx="1867499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D286B0-D00C-4743-A845-8A8AFC1C24F4}"/>
                  </a:ext>
                </a:extLst>
              </p:cNvPr>
              <p:cNvSpPr txBox="1"/>
              <p:nvPr/>
            </p:nvSpPr>
            <p:spPr>
              <a:xfrm>
                <a:off x="577240" y="5819829"/>
                <a:ext cx="2454326" cy="623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box>
                            <m:box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box>
                            <m:box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𝑧</m:t>
                          </m:r>
                        </m:e>
                        <m:sup>
                          <m:box>
                            <m:box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D286B0-D00C-4743-A845-8A8AFC1C24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40" y="5819829"/>
                <a:ext cx="2454326" cy="6237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E6636DFC-CEB9-4DA1-8292-2C5763DF39CB}"/>
              </a:ext>
            </a:extLst>
          </p:cNvPr>
          <p:cNvSpPr txBox="1"/>
          <p:nvPr/>
        </p:nvSpPr>
        <p:spPr>
          <a:xfrm>
            <a:off x="4759959" y="230068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755612-7BE1-4658-885D-FB4D9BE3A556}"/>
              </a:ext>
            </a:extLst>
          </p:cNvPr>
          <p:cNvSpPr txBox="1"/>
          <p:nvPr/>
        </p:nvSpPr>
        <p:spPr>
          <a:xfrm>
            <a:off x="4759957" y="2124914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715E46-C0B6-47B5-84BB-B4D0FDF5C15E}"/>
              </a:ext>
            </a:extLst>
          </p:cNvPr>
          <p:cNvSpPr txBox="1"/>
          <p:nvPr/>
        </p:nvSpPr>
        <p:spPr>
          <a:xfrm>
            <a:off x="4759956" y="2832848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A190811-05DC-44A9-A030-EF9E9945B60B}"/>
              </a:ext>
            </a:extLst>
          </p:cNvPr>
          <p:cNvSpPr txBox="1"/>
          <p:nvPr/>
        </p:nvSpPr>
        <p:spPr>
          <a:xfrm>
            <a:off x="4759955" y="3516391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6BAFF43-B17C-4F40-B489-78FB15B15551}"/>
              </a:ext>
            </a:extLst>
          </p:cNvPr>
          <p:cNvSpPr txBox="1"/>
          <p:nvPr/>
        </p:nvSpPr>
        <p:spPr>
          <a:xfrm>
            <a:off x="4759953" y="4275284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91550A6-CC72-4C63-809A-D77D5BD014DF}"/>
              </a:ext>
            </a:extLst>
          </p:cNvPr>
          <p:cNvSpPr txBox="1"/>
          <p:nvPr/>
        </p:nvSpPr>
        <p:spPr>
          <a:xfrm>
            <a:off x="4759953" y="5188699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FA96B3E-7AF2-4761-A7E5-F3E35E7A9F19}"/>
              </a:ext>
            </a:extLst>
          </p:cNvPr>
          <p:cNvSpPr txBox="1"/>
          <p:nvPr/>
        </p:nvSpPr>
        <p:spPr>
          <a:xfrm>
            <a:off x="4750012" y="5931654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877F83E-7247-46A7-A61A-D985198832EB}"/>
              </a:ext>
            </a:extLst>
          </p:cNvPr>
          <p:cNvSpPr txBox="1"/>
          <p:nvPr/>
        </p:nvSpPr>
        <p:spPr>
          <a:xfrm>
            <a:off x="4750013" y="858385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910D5B2-3532-46D5-A925-A3068B3FA011}"/>
              </a:ext>
            </a:extLst>
          </p:cNvPr>
          <p:cNvSpPr/>
          <p:nvPr/>
        </p:nvSpPr>
        <p:spPr>
          <a:xfrm>
            <a:off x="5816690" y="132993"/>
            <a:ext cx="881391" cy="5539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E248E8B-228B-4D06-8800-D24F7C85C878}"/>
              </a:ext>
            </a:extLst>
          </p:cNvPr>
          <p:cNvSpPr/>
          <p:nvPr/>
        </p:nvSpPr>
        <p:spPr>
          <a:xfrm>
            <a:off x="4569202" y="776035"/>
            <a:ext cx="881391" cy="5539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37F763C-5B88-462F-B8D0-A9A69586320C}"/>
              </a:ext>
            </a:extLst>
          </p:cNvPr>
          <p:cNvSpPr/>
          <p:nvPr/>
        </p:nvSpPr>
        <p:spPr>
          <a:xfrm>
            <a:off x="5752867" y="2041462"/>
            <a:ext cx="881391" cy="5539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5C0F977-E4AD-42AF-A874-41DDC1DEB5B9}"/>
              </a:ext>
            </a:extLst>
          </p:cNvPr>
          <p:cNvSpPr/>
          <p:nvPr/>
        </p:nvSpPr>
        <p:spPr>
          <a:xfrm>
            <a:off x="5762808" y="2738007"/>
            <a:ext cx="881391" cy="5539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BBD394F-6AF9-4139-92E6-7A17557B467E}"/>
              </a:ext>
            </a:extLst>
          </p:cNvPr>
          <p:cNvSpPr/>
          <p:nvPr/>
        </p:nvSpPr>
        <p:spPr>
          <a:xfrm>
            <a:off x="4569203" y="3459207"/>
            <a:ext cx="881391" cy="5539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B67E6A1-7425-4A8E-B05F-80CE1081E6D6}"/>
              </a:ext>
            </a:extLst>
          </p:cNvPr>
          <p:cNvSpPr/>
          <p:nvPr/>
        </p:nvSpPr>
        <p:spPr>
          <a:xfrm>
            <a:off x="4594195" y="4176782"/>
            <a:ext cx="881391" cy="5539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B7685F3-B0EA-489E-B73C-A60013181DBC}"/>
              </a:ext>
            </a:extLst>
          </p:cNvPr>
          <p:cNvSpPr/>
          <p:nvPr/>
        </p:nvSpPr>
        <p:spPr>
          <a:xfrm>
            <a:off x="4572000" y="5137310"/>
            <a:ext cx="881391" cy="5539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2112447-0908-4AD2-8CC2-9C7391015404}"/>
              </a:ext>
            </a:extLst>
          </p:cNvPr>
          <p:cNvSpPr/>
          <p:nvPr/>
        </p:nvSpPr>
        <p:spPr>
          <a:xfrm>
            <a:off x="5762808" y="5832673"/>
            <a:ext cx="881391" cy="5539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CCFAE242-C496-4AA0-B4F8-6AB8ED6273FF}"/>
                  </a:ext>
                </a:extLst>
              </p:cNvPr>
              <p:cNvSpPr txBox="1"/>
              <p:nvPr/>
            </p:nvSpPr>
            <p:spPr>
              <a:xfrm>
                <a:off x="579303" y="1552985"/>
                <a:ext cx="20582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𝑧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CCFAE242-C496-4AA0-B4F8-6AB8ED6273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303" y="1552985"/>
                <a:ext cx="2058256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0FF7FE40-E0A0-4FF6-B792-8DAC312B7649}"/>
              </a:ext>
            </a:extLst>
          </p:cNvPr>
          <p:cNvSpPr txBox="1"/>
          <p:nvPr/>
        </p:nvSpPr>
        <p:spPr>
          <a:xfrm>
            <a:off x="4760840" y="1557333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BB6440D-E9A6-4549-A162-72C6F4CCD5F5}"/>
              </a:ext>
            </a:extLst>
          </p:cNvPr>
          <p:cNvSpPr/>
          <p:nvPr/>
        </p:nvSpPr>
        <p:spPr>
          <a:xfrm>
            <a:off x="5762808" y="1438002"/>
            <a:ext cx="881391" cy="5539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A8373F8-5FFC-4509-BF75-07856CE24AA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768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/>
              <p:nvPr/>
            </p:nvSpPr>
            <p:spPr>
              <a:xfrm>
                <a:off x="594475" y="2709274"/>
                <a:ext cx="2350515" cy="4356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ra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475" y="2709274"/>
                <a:ext cx="2350515" cy="4356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/>
              <p:nvPr/>
            </p:nvSpPr>
            <p:spPr>
              <a:xfrm>
                <a:off x="568475" y="1889498"/>
                <a:ext cx="2410403" cy="4356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ra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75" y="1889498"/>
                <a:ext cx="2410403" cy="4356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/>
              <p:nvPr/>
            </p:nvSpPr>
            <p:spPr>
              <a:xfrm>
                <a:off x="548989" y="1059783"/>
                <a:ext cx="2646237" cy="4356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ra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ra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89" y="1059783"/>
                <a:ext cx="2646237" cy="4356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/>
              <p:nvPr/>
            </p:nvSpPr>
            <p:spPr>
              <a:xfrm>
                <a:off x="568475" y="230068"/>
                <a:ext cx="2628733" cy="447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rad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</m:rad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𝑧</m:t>
                          </m:r>
                        </m:e>
                      </m:rad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75" y="230068"/>
                <a:ext cx="2628733" cy="4472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6A0FB3E-CCCD-4A25-B6A5-84DF134E893C}"/>
              </a:ext>
            </a:extLst>
          </p:cNvPr>
          <p:cNvSpPr txBox="1"/>
          <p:nvPr/>
        </p:nvSpPr>
        <p:spPr>
          <a:xfrm>
            <a:off x="3998725" y="306192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F9F7D5-4D1B-40E1-8128-245BEFBD05DC}"/>
              </a:ext>
            </a:extLst>
          </p:cNvPr>
          <p:cNvSpPr txBox="1"/>
          <p:nvPr/>
        </p:nvSpPr>
        <p:spPr>
          <a:xfrm>
            <a:off x="3988778" y="1907291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2D5F7B-8BE3-4586-814F-C95DC3A78871}"/>
              </a:ext>
            </a:extLst>
          </p:cNvPr>
          <p:cNvSpPr txBox="1"/>
          <p:nvPr/>
        </p:nvSpPr>
        <p:spPr>
          <a:xfrm>
            <a:off x="3998723" y="2709274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4761401-E0B9-4EC0-B14D-1551BAA275F6}"/>
              </a:ext>
            </a:extLst>
          </p:cNvPr>
          <p:cNvSpPr txBox="1"/>
          <p:nvPr/>
        </p:nvSpPr>
        <p:spPr>
          <a:xfrm>
            <a:off x="3988777" y="1095370"/>
            <a:ext cx="1948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7D1A24E-FB27-4B95-9E41-D9B7DEBC332A}"/>
              </a:ext>
            </a:extLst>
          </p:cNvPr>
          <p:cNvSpPr/>
          <p:nvPr/>
        </p:nvSpPr>
        <p:spPr>
          <a:xfrm>
            <a:off x="5055455" y="2591001"/>
            <a:ext cx="881391" cy="5539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B237433-FAF1-4D33-A8D8-6BC159B054EE}"/>
              </a:ext>
            </a:extLst>
          </p:cNvPr>
          <p:cNvSpPr/>
          <p:nvPr/>
        </p:nvSpPr>
        <p:spPr>
          <a:xfrm>
            <a:off x="5065401" y="1844429"/>
            <a:ext cx="881391" cy="5539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3F5754F-C06B-4442-9BCA-2EBF323C6F9C}"/>
              </a:ext>
            </a:extLst>
          </p:cNvPr>
          <p:cNvSpPr/>
          <p:nvPr/>
        </p:nvSpPr>
        <p:spPr>
          <a:xfrm>
            <a:off x="3843009" y="1018440"/>
            <a:ext cx="881391" cy="5539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9253DD0-DD4A-4769-964C-F22C9165D40F}"/>
              </a:ext>
            </a:extLst>
          </p:cNvPr>
          <p:cNvSpPr/>
          <p:nvPr/>
        </p:nvSpPr>
        <p:spPr>
          <a:xfrm>
            <a:off x="5015948" y="217891"/>
            <a:ext cx="881391" cy="5539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52A950-10F0-4337-8950-5E721CE207C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431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A301B09-E658-42C5-9914-6F7BE834FF89}"/>
                  </a:ext>
                </a:extLst>
              </p:cNvPr>
              <p:cNvSpPr/>
              <p:nvPr/>
            </p:nvSpPr>
            <p:spPr>
              <a:xfrm>
                <a:off x="380595" y="1286326"/>
                <a:ext cx="15022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A301B09-E658-42C5-9914-6F7BE834FF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1286326"/>
                <a:ext cx="150220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FCF8B40-9208-4E74-B5AD-31CA3B2D2F47}"/>
                  </a:ext>
                </a:extLst>
              </p:cNvPr>
              <p:cNvSpPr/>
              <p:nvPr/>
            </p:nvSpPr>
            <p:spPr>
              <a:xfrm>
                <a:off x="380595" y="2288996"/>
                <a:ext cx="19070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−27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FCF8B40-9208-4E74-B5AD-31CA3B2D2F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2288996"/>
                <a:ext cx="1907061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17351C6-E4E2-4419-8E58-45733B8C8175}"/>
                  </a:ext>
                </a:extLst>
              </p:cNvPr>
              <p:cNvSpPr/>
              <p:nvPr/>
            </p:nvSpPr>
            <p:spPr>
              <a:xfrm>
                <a:off x="380595" y="3291666"/>
                <a:ext cx="207422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13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−27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17351C6-E4E2-4419-8E58-45733B8C81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3291666"/>
                <a:ext cx="207422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2EC007C-E158-455A-B780-81B7CE43A57B}"/>
                  </a:ext>
                </a:extLst>
              </p:cNvPr>
              <p:cNvSpPr/>
              <p:nvPr/>
            </p:nvSpPr>
            <p:spPr>
              <a:xfrm>
                <a:off x="380595" y="4294336"/>
                <a:ext cx="243214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13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−27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2EC007C-E158-455A-B780-81B7CE43A5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4294336"/>
                <a:ext cx="243214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5E8D8CF-8EB6-4997-AF87-D7F3A60F609C}"/>
                  </a:ext>
                </a:extLst>
              </p:cNvPr>
              <p:cNvSpPr/>
              <p:nvPr/>
            </p:nvSpPr>
            <p:spPr>
              <a:xfrm>
                <a:off x="380595" y="5297006"/>
                <a:ext cx="2378728" cy="5280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13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</m:ra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−27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5E8D8CF-8EB6-4997-AF87-D7F3A60F60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5297006"/>
                <a:ext cx="2378728" cy="5280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51EDB11F-80ED-47EB-9BC2-52E0CDD10CB4}"/>
              </a:ext>
            </a:extLst>
          </p:cNvPr>
          <p:cNvSpPr txBox="1"/>
          <p:nvPr/>
        </p:nvSpPr>
        <p:spPr>
          <a:xfrm>
            <a:off x="3730368" y="1347881"/>
            <a:ext cx="2740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8258B2C-2D6F-4592-B2E9-EE8C8C544F13}"/>
              </a:ext>
            </a:extLst>
          </p:cNvPr>
          <p:cNvSpPr txBox="1"/>
          <p:nvPr/>
        </p:nvSpPr>
        <p:spPr>
          <a:xfrm>
            <a:off x="3730368" y="2374367"/>
            <a:ext cx="2740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7C5B9EF-12E7-43F7-9546-D7040A5A2187}"/>
              </a:ext>
            </a:extLst>
          </p:cNvPr>
          <p:cNvSpPr txBox="1"/>
          <p:nvPr/>
        </p:nvSpPr>
        <p:spPr>
          <a:xfrm>
            <a:off x="3730368" y="3291666"/>
            <a:ext cx="2740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CCFB86A-98B8-4156-8C3F-7439A1A5A98D}"/>
              </a:ext>
            </a:extLst>
          </p:cNvPr>
          <p:cNvSpPr txBox="1"/>
          <p:nvPr/>
        </p:nvSpPr>
        <p:spPr>
          <a:xfrm>
            <a:off x="3730368" y="4325113"/>
            <a:ext cx="2740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9D9781A-542B-44D8-9EFF-C317D9CC1ECA}"/>
              </a:ext>
            </a:extLst>
          </p:cNvPr>
          <p:cNvSpPr txBox="1"/>
          <p:nvPr/>
        </p:nvSpPr>
        <p:spPr>
          <a:xfrm>
            <a:off x="3730368" y="5279286"/>
            <a:ext cx="2740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2FFB30-7E72-40F5-96A6-4DA5526D1F5C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364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A301B09-E658-42C5-9914-6F7BE834FF89}"/>
                  </a:ext>
                </a:extLst>
              </p:cNvPr>
              <p:cNvSpPr/>
              <p:nvPr/>
            </p:nvSpPr>
            <p:spPr>
              <a:xfrm>
                <a:off x="380595" y="1286326"/>
                <a:ext cx="15022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A301B09-E658-42C5-9914-6F7BE834FF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1286326"/>
                <a:ext cx="1502206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FCF8B40-9208-4E74-B5AD-31CA3B2D2F47}"/>
                  </a:ext>
                </a:extLst>
              </p:cNvPr>
              <p:cNvSpPr/>
              <p:nvPr/>
            </p:nvSpPr>
            <p:spPr>
              <a:xfrm>
                <a:off x="380595" y="2288996"/>
                <a:ext cx="19070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−27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FCF8B40-9208-4E74-B5AD-31CA3B2D2F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2288996"/>
                <a:ext cx="1907061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17351C6-E4E2-4419-8E58-45733B8C8175}"/>
                  </a:ext>
                </a:extLst>
              </p:cNvPr>
              <p:cNvSpPr/>
              <p:nvPr/>
            </p:nvSpPr>
            <p:spPr>
              <a:xfrm>
                <a:off x="380595" y="3291666"/>
                <a:ext cx="207422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13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−27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17351C6-E4E2-4419-8E58-45733B8C81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3291666"/>
                <a:ext cx="207422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2EC007C-E158-455A-B780-81B7CE43A57B}"/>
                  </a:ext>
                </a:extLst>
              </p:cNvPr>
              <p:cNvSpPr/>
              <p:nvPr/>
            </p:nvSpPr>
            <p:spPr>
              <a:xfrm>
                <a:off x="380595" y="4294336"/>
                <a:ext cx="243214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13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−27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2EC007C-E158-455A-B780-81B7CE43A5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4294336"/>
                <a:ext cx="2432141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5E8D8CF-8EB6-4997-AF87-D7F3A60F609C}"/>
                  </a:ext>
                </a:extLst>
              </p:cNvPr>
              <p:cNvSpPr/>
              <p:nvPr/>
            </p:nvSpPr>
            <p:spPr>
              <a:xfrm>
                <a:off x="380595" y="5297006"/>
                <a:ext cx="2378728" cy="5280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13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</m:ra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−27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5E8D8CF-8EB6-4997-AF87-D7F3A60F60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5297006"/>
                <a:ext cx="2378728" cy="5280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51EDB11F-80ED-47EB-9BC2-52E0CDD10CB4}"/>
              </a:ext>
            </a:extLst>
          </p:cNvPr>
          <p:cNvSpPr txBox="1"/>
          <p:nvPr/>
        </p:nvSpPr>
        <p:spPr>
          <a:xfrm>
            <a:off x="3730368" y="1347881"/>
            <a:ext cx="2740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8258B2C-2D6F-4592-B2E9-EE8C8C544F13}"/>
              </a:ext>
            </a:extLst>
          </p:cNvPr>
          <p:cNvSpPr txBox="1"/>
          <p:nvPr/>
        </p:nvSpPr>
        <p:spPr>
          <a:xfrm>
            <a:off x="3730368" y="2374367"/>
            <a:ext cx="2740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7C5B9EF-12E7-43F7-9546-D7040A5A2187}"/>
              </a:ext>
            </a:extLst>
          </p:cNvPr>
          <p:cNvSpPr txBox="1"/>
          <p:nvPr/>
        </p:nvSpPr>
        <p:spPr>
          <a:xfrm>
            <a:off x="3730368" y="3291666"/>
            <a:ext cx="2740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CCFB86A-98B8-4156-8C3F-7439A1A5A98D}"/>
              </a:ext>
            </a:extLst>
          </p:cNvPr>
          <p:cNvSpPr txBox="1"/>
          <p:nvPr/>
        </p:nvSpPr>
        <p:spPr>
          <a:xfrm>
            <a:off x="3730368" y="4325113"/>
            <a:ext cx="2740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9D9781A-542B-44D8-9EFF-C317D9CC1ECA}"/>
              </a:ext>
            </a:extLst>
          </p:cNvPr>
          <p:cNvSpPr txBox="1"/>
          <p:nvPr/>
        </p:nvSpPr>
        <p:spPr>
          <a:xfrm>
            <a:off x="3730368" y="5279286"/>
            <a:ext cx="2740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    /     Unlike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8589E82-6239-403F-AB74-403A1585E1A8}"/>
              </a:ext>
            </a:extLst>
          </p:cNvPr>
          <p:cNvSpPr/>
          <p:nvPr/>
        </p:nvSpPr>
        <p:spPr>
          <a:xfrm>
            <a:off x="5039140" y="1253502"/>
            <a:ext cx="884582" cy="66592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786049B-9AD7-4937-AA8A-E13465FEF842}"/>
              </a:ext>
            </a:extLst>
          </p:cNvPr>
          <p:cNvSpPr/>
          <p:nvPr/>
        </p:nvSpPr>
        <p:spPr>
          <a:xfrm>
            <a:off x="3599625" y="2222966"/>
            <a:ext cx="884582" cy="66592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4B6818B-807F-4996-8534-267AFA2BADF6}"/>
              </a:ext>
            </a:extLst>
          </p:cNvPr>
          <p:cNvSpPr/>
          <p:nvPr/>
        </p:nvSpPr>
        <p:spPr>
          <a:xfrm>
            <a:off x="5039140" y="3167011"/>
            <a:ext cx="884582" cy="66592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E3253C5-BEBA-4474-8CA8-FEFB2746849C}"/>
              </a:ext>
            </a:extLst>
          </p:cNvPr>
          <p:cNvSpPr/>
          <p:nvPr/>
        </p:nvSpPr>
        <p:spPr>
          <a:xfrm>
            <a:off x="5039140" y="4208965"/>
            <a:ext cx="884582" cy="66592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D7DBDD3-C020-40E5-86B2-9FA7526FE5F6}"/>
              </a:ext>
            </a:extLst>
          </p:cNvPr>
          <p:cNvSpPr/>
          <p:nvPr/>
        </p:nvSpPr>
        <p:spPr>
          <a:xfrm>
            <a:off x="3571463" y="5189557"/>
            <a:ext cx="884582" cy="66592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B204D95-5508-4B5F-9A47-22C417D9ADC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24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</TotalTime>
  <Words>500</Words>
  <Application>Microsoft Office PowerPoint</Application>
  <PresentationFormat>On-screen Show (4:3)</PresentationFormat>
  <Paragraphs>128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Simplifying Expressions:  What are like terms?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50</cp:revision>
  <dcterms:created xsi:type="dcterms:W3CDTF">2018-01-26T08:52:52Z</dcterms:created>
  <dcterms:modified xsi:type="dcterms:W3CDTF">2018-07-30T09:17:01Z</dcterms:modified>
</cp:coreProperties>
</file>