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2" r:id="rId2"/>
    <p:sldId id="336" r:id="rId3"/>
    <p:sldId id="337" r:id="rId4"/>
    <p:sldId id="338" r:id="rId5"/>
    <p:sldId id="33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90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png"/><Relationship Id="rId7" Type="http://schemas.openxmlformats.org/officeDocument/2006/relationships/image" Target="../media/image17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png"/><Relationship Id="rId13" Type="http://schemas.openxmlformats.org/officeDocument/2006/relationships/image" Target="../media/image210.png"/><Relationship Id="rId3" Type="http://schemas.openxmlformats.org/officeDocument/2006/relationships/image" Target="../media/image200.png"/><Relationship Id="rId7" Type="http://schemas.openxmlformats.org/officeDocument/2006/relationships/image" Target="../media/image204.png"/><Relationship Id="rId12" Type="http://schemas.openxmlformats.org/officeDocument/2006/relationships/image" Target="../media/image209.png"/><Relationship Id="rId2" Type="http://schemas.openxmlformats.org/officeDocument/2006/relationships/image" Target="../media/image19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3.png"/><Relationship Id="rId11" Type="http://schemas.openxmlformats.org/officeDocument/2006/relationships/image" Target="../media/image208.png"/><Relationship Id="rId5" Type="http://schemas.openxmlformats.org/officeDocument/2006/relationships/image" Target="../media/image202.png"/><Relationship Id="rId10" Type="http://schemas.openxmlformats.org/officeDocument/2006/relationships/image" Target="../media/image207.png"/><Relationship Id="rId4" Type="http://schemas.openxmlformats.org/officeDocument/2006/relationships/image" Target="../media/image201.png"/><Relationship Id="rId9" Type="http://schemas.openxmlformats.org/officeDocument/2006/relationships/image" Target="../media/image20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png"/><Relationship Id="rId13" Type="http://schemas.openxmlformats.org/officeDocument/2006/relationships/image" Target="../media/image222.png"/><Relationship Id="rId3" Type="http://schemas.openxmlformats.org/officeDocument/2006/relationships/image" Target="../media/image212.png"/><Relationship Id="rId7" Type="http://schemas.openxmlformats.org/officeDocument/2006/relationships/image" Target="../media/image216.png"/><Relationship Id="rId12" Type="http://schemas.openxmlformats.org/officeDocument/2006/relationships/image" Target="../media/image221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5.png"/><Relationship Id="rId11" Type="http://schemas.openxmlformats.org/officeDocument/2006/relationships/image" Target="../media/image220.png"/><Relationship Id="rId5" Type="http://schemas.openxmlformats.org/officeDocument/2006/relationships/image" Target="../media/image214.png"/><Relationship Id="rId10" Type="http://schemas.openxmlformats.org/officeDocument/2006/relationships/image" Target="../media/image219.png"/><Relationship Id="rId4" Type="http://schemas.openxmlformats.org/officeDocument/2006/relationships/image" Target="../media/image213.png"/><Relationship Id="rId9" Type="http://schemas.openxmlformats.org/officeDocument/2006/relationships/image" Target="../media/image2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3.png"/><Relationship Id="rId7" Type="http://schemas.openxmlformats.org/officeDocument/2006/relationships/image" Target="../media/image2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6.png"/><Relationship Id="rId5" Type="http://schemas.openxmlformats.org/officeDocument/2006/relationships/image" Target="../media/image225.png"/><Relationship Id="rId4" Type="http://schemas.openxmlformats.org/officeDocument/2006/relationships/image" Target="../media/image2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9.png"/><Relationship Id="rId2" Type="http://schemas.openxmlformats.org/officeDocument/2006/relationships/image" Target="../media/image2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2.png"/><Relationship Id="rId5" Type="http://schemas.openxmlformats.org/officeDocument/2006/relationships/image" Target="../media/image231.png"/><Relationship Id="rId4" Type="http://schemas.openxmlformats.org/officeDocument/2006/relationships/image" Target="../media/image2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Which denominator?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410476" y="3870057"/>
                <a:ext cx="146251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−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476" y="3870057"/>
                <a:ext cx="1462516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3240557" y="4862573"/>
                <a:ext cx="163243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−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557" y="4862573"/>
                <a:ext cx="1632435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0BF06A3F-81C4-4304-9F42-7983FB898DD5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</p:spTree>
    <p:extLst>
      <p:ext uri="{BB962C8B-B14F-4D97-AF65-F5344CB8AC3E}">
        <p14:creationId xmlns:p14="http://schemas.microsoft.com/office/powerpoint/2010/main" val="227351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05903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5903"/>
                <a:ext cx="2913233" cy="7257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242277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242277"/>
                <a:ext cx="2913233" cy="7257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378651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378651"/>
                <a:ext cx="2913233" cy="7257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3515025"/>
                <a:ext cx="3083152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515025"/>
                <a:ext cx="3083152" cy="7257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2" y="4651399"/>
                <a:ext cx="3083152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651399"/>
                <a:ext cx="3083152" cy="7257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/>
              <p:nvPr/>
            </p:nvSpPr>
            <p:spPr>
              <a:xfrm>
                <a:off x="5004638" y="105903"/>
                <a:ext cx="3253070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05903"/>
                <a:ext cx="3253070" cy="7257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/>
              <p:nvPr/>
            </p:nvSpPr>
            <p:spPr>
              <a:xfrm>
                <a:off x="5004638" y="1242277"/>
                <a:ext cx="3253070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242277"/>
                <a:ext cx="3253070" cy="7257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/>
              <p:nvPr/>
            </p:nvSpPr>
            <p:spPr>
              <a:xfrm>
                <a:off x="5004638" y="2378651"/>
                <a:ext cx="3253070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2378651"/>
                <a:ext cx="3253070" cy="7257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/>
              <p:nvPr/>
            </p:nvSpPr>
            <p:spPr>
              <a:xfrm>
                <a:off x="5004638" y="3515025"/>
                <a:ext cx="3083152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3515025"/>
                <a:ext cx="3083152" cy="7257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3F1E90-66B3-4B92-B194-BCA272127AF2}"/>
                  </a:ext>
                </a:extLst>
              </p:cNvPr>
              <p:cNvSpPr txBox="1"/>
              <p:nvPr/>
            </p:nvSpPr>
            <p:spPr>
              <a:xfrm>
                <a:off x="459142" y="5728024"/>
                <a:ext cx="3083152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3F1E90-66B3-4B92-B194-BCA272127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728024"/>
                <a:ext cx="3083152" cy="7257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9B93B3-912B-46B4-BC09-769136153C9D}"/>
                  </a:ext>
                </a:extLst>
              </p:cNvPr>
              <p:cNvSpPr txBox="1"/>
              <p:nvPr/>
            </p:nvSpPr>
            <p:spPr>
              <a:xfrm>
                <a:off x="5004638" y="4651399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9B93B3-912B-46B4-BC09-769136153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4651399"/>
                <a:ext cx="2913233" cy="72571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00EEB02-CC3F-454E-968C-9E5B0FA07D46}"/>
                  </a:ext>
                </a:extLst>
              </p:cNvPr>
              <p:cNvSpPr txBox="1"/>
              <p:nvPr/>
            </p:nvSpPr>
            <p:spPr>
              <a:xfrm>
                <a:off x="5004638" y="5728024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00EEB02-CC3F-454E-968C-9E5B0FA07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5728024"/>
                <a:ext cx="2913233" cy="7257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A83C938-2D9C-4784-9314-4932D53A49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65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05903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5903"/>
                <a:ext cx="2913233" cy="7257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242277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242277"/>
                <a:ext cx="2913233" cy="7257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378651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378651"/>
                <a:ext cx="2913233" cy="7257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3515025"/>
                <a:ext cx="3198568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515025"/>
                <a:ext cx="3198568" cy="7257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2" y="4651399"/>
                <a:ext cx="3198568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651399"/>
                <a:ext cx="3198568" cy="7257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/>
              <p:nvPr/>
            </p:nvSpPr>
            <p:spPr>
              <a:xfrm>
                <a:off x="5004638" y="105903"/>
                <a:ext cx="3368486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304617-106C-4F88-9C06-36F5A040B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05903"/>
                <a:ext cx="3368486" cy="7257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/>
              <p:nvPr/>
            </p:nvSpPr>
            <p:spPr>
              <a:xfrm>
                <a:off x="5004638" y="1242277"/>
                <a:ext cx="3368486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3C9A89-1A11-4C49-A46B-EEB4BB98B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1242277"/>
                <a:ext cx="3368486" cy="7257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/>
              <p:nvPr/>
            </p:nvSpPr>
            <p:spPr>
              <a:xfrm>
                <a:off x="5004638" y="2378651"/>
                <a:ext cx="370832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2FA98D-FB7C-4D85-A53A-76F3575BA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2378651"/>
                <a:ext cx="3708323" cy="7257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/>
              <p:nvPr/>
            </p:nvSpPr>
            <p:spPr>
              <a:xfrm>
                <a:off x="5004638" y="3515025"/>
                <a:ext cx="3538405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426A34-6A94-4A3E-8463-5DDB02CE1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3515025"/>
                <a:ext cx="3538405" cy="7257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3F1E90-66B3-4B92-B194-BCA272127AF2}"/>
                  </a:ext>
                </a:extLst>
              </p:cNvPr>
              <p:cNvSpPr txBox="1"/>
              <p:nvPr/>
            </p:nvSpPr>
            <p:spPr>
              <a:xfrm>
                <a:off x="459142" y="5728024"/>
                <a:ext cx="3198568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53F1E90-66B3-4B92-B194-BCA272127A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728024"/>
                <a:ext cx="3198568" cy="7257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9B93B3-912B-46B4-BC09-769136153C9D}"/>
                  </a:ext>
                </a:extLst>
              </p:cNvPr>
              <p:cNvSpPr txBox="1"/>
              <p:nvPr/>
            </p:nvSpPr>
            <p:spPr>
              <a:xfrm>
                <a:off x="5004638" y="4651399"/>
                <a:ext cx="3028650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9B93B3-912B-46B4-BC09-769136153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4651399"/>
                <a:ext cx="3028650" cy="72571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00EEB02-CC3F-454E-968C-9E5B0FA07D46}"/>
                  </a:ext>
                </a:extLst>
              </p:cNvPr>
              <p:cNvSpPr txBox="1"/>
              <p:nvPr/>
            </p:nvSpPr>
            <p:spPr>
              <a:xfrm>
                <a:off x="5004638" y="5728024"/>
                <a:ext cx="3028650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−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00EEB02-CC3F-454E-968C-9E5B0FA07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38" y="5728024"/>
                <a:ext cx="3028650" cy="7257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E36F4BE0-787E-495D-AA7F-ED7AA8EFBC2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9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DDF247-8ABE-42CC-B4F1-8B9BC64A08FC}"/>
                  </a:ext>
                </a:extLst>
              </p:cNvPr>
              <p:cNvSpPr txBox="1"/>
              <p:nvPr/>
            </p:nvSpPr>
            <p:spPr>
              <a:xfrm>
                <a:off x="393131" y="971522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DDF247-8ABE-42CC-B4F1-8B9BC64A0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971522"/>
                <a:ext cx="2913233" cy="7257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6F16FB-44EA-4D44-8CA0-3461C024A187}"/>
                  </a:ext>
                </a:extLst>
              </p:cNvPr>
              <p:cNvSpPr txBox="1"/>
              <p:nvPr/>
            </p:nvSpPr>
            <p:spPr>
              <a:xfrm>
                <a:off x="393131" y="2153936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6F16FB-44EA-4D44-8CA0-3461C024A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2153936"/>
                <a:ext cx="2913233" cy="7257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46E0C8-F981-420D-9239-C91CECE66DE6}"/>
                  </a:ext>
                </a:extLst>
              </p:cNvPr>
              <p:cNvSpPr txBox="1"/>
              <p:nvPr/>
            </p:nvSpPr>
            <p:spPr>
              <a:xfrm>
                <a:off x="393131" y="3336350"/>
                <a:ext cx="2845907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46E0C8-F981-420D-9239-C91CECE66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3336350"/>
                <a:ext cx="2845907" cy="7257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A9862B-5AA3-4655-910D-E7AC23604032}"/>
                  </a:ext>
                </a:extLst>
              </p:cNvPr>
              <p:cNvSpPr txBox="1"/>
              <p:nvPr/>
            </p:nvSpPr>
            <p:spPr>
              <a:xfrm>
                <a:off x="393131" y="4518764"/>
                <a:ext cx="2845907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A9862B-5AA3-4655-910D-E7AC23604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4518764"/>
                <a:ext cx="2845907" cy="7257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4345D88-AB07-40D8-9BCE-15F66244B962}"/>
                  </a:ext>
                </a:extLst>
              </p:cNvPr>
              <p:cNvSpPr txBox="1"/>
              <p:nvPr/>
            </p:nvSpPr>
            <p:spPr>
              <a:xfrm>
                <a:off x="393131" y="5701178"/>
                <a:ext cx="2845907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4345D88-AB07-40D8-9BCE-15F66244B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5701178"/>
                <a:ext cx="2845907" cy="7257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C388214-8128-41BB-8197-822E97FBED5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5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DDF247-8ABE-42CC-B4F1-8B9BC64A08FC}"/>
                  </a:ext>
                </a:extLst>
              </p:cNvPr>
              <p:cNvSpPr txBox="1"/>
              <p:nvPr/>
            </p:nvSpPr>
            <p:spPr>
              <a:xfrm>
                <a:off x="393131" y="971522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DDF247-8ABE-42CC-B4F1-8B9BC64A0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971522"/>
                <a:ext cx="2913233" cy="7257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6F16FB-44EA-4D44-8CA0-3461C024A187}"/>
                  </a:ext>
                </a:extLst>
              </p:cNvPr>
              <p:cNvSpPr txBox="1"/>
              <p:nvPr/>
            </p:nvSpPr>
            <p:spPr>
              <a:xfrm>
                <a:off x="393131" y="2153936"/>
                <a:ext cx="291323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C6F16FB-44EA-4D44-8CA0-3461C024A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2153936"/>
                <a:ext cx="2913233" cy="7257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46E0C8-F981-420D-9239-C91CECE66DE6}"/>
                  </a:ext>
                </a:extLst>
              </p:cNvPr>
              <p:cNvSpPr txBox="1"/>
              <p:nvPr/>
            </p:nvSpPr>
            <p:spPr>
              <a:xfrm>
                <a:off x="393131" y="3336350"/>
                <a:ext cx="2845907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46E0C8-F981-420D-9239-C91CECE66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3336350"/>
                <a:ext cx="2845907" cy="7257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A9862B-5AA3-4655-910D-E7AC23604032}"/>
                  </a:ext>
                </a:extLst>
              </p:cNvPr>
              <p:cNvSpPr txBox="1"/>
              <p:nvPr/>
            </p:nvSpPr>
            <p:spPr>
              <a:xfrm>
                <a:off x="393131" y="4518764"/>
                <a:ext cx="296132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A9862B-5AA3-4655-910D-E7AC23604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4518764"/>
                <a:ext cx="2961323" cy="7257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4345D88-AB07-40D8-9BCE-15F66244B962}"/>
                  </a:ext>
                </a:extLst>
              </p:cNvPr>
              <p:cNvSpPr txBox="1"/>
              <p:nvPr/>
            </p:nvSpPr>
            <p:spPr>
              <a:xfrm>
                <a:off x="393131" y="5701178"/>
                <a:ext cx="2961323" cy="725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=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4345D88-AB07-40D8-9BCE-15F66244B9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31" y="5701178"/>
                <a:ext cx="2961323" cy="7257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DD27E7D-3F4B-48D6-BA52-129B411E720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1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280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Fractions:  Which denominator?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2018-07-27T09:16:01Z</dcterms:modified>
</cp:coreProperties>
</file>