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81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 or subtract?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84311" y="4001181"/>
                <a:ext cx="232288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311" y="4001181"/>
                <a:ext cx="2322880" cy="1107996"/>
              </a:xfrm>
              <a:prstGeom prst="rect">
                <a:avLst/>
              </a:prstGeom>
              <a:blipFill>
                <a:blip r:embed="rId3"/>
                <a:stretch>
                  <a:fillRect l="-525" r="-2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177451A-C2BE-4BEA-AB77-698A991ECE8E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E0B3D4-6338-4AED-83FB-67AF4CC76DA5}"/>
                  </a:ext>
                </a:extLst>
              </p:cNvPr>
              <p:cNvSpPr txBox="1"/>
              <p:nvPr/>
            </p:nvSpPr>
            <p:spPr>
              <a:xfrm>
                <a:off x="3284311" y="4942693"/>
                <a:ext cx="232288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E0B3D4-6338-4AED-83FB-67AF4CC76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311" y="4942693"/>
                <a:ext cx="2322880" cy="1107996"/>
              </a:xfrm>
              <a:prstGeom prst="rect">
                <a:avLst/>
              </a:prstGeom>
              <a:blipFill>
                <a:blip r:embed="rId7"/>
                <a:stretch>
                  <a:fillRect l="-525" r="-2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blipFill>
                <a:blip r:embed="rId3"/>
                <a:stretch>
                  <a:fillRect r="-1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/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/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/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/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/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/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blipFill>
                <a:blip r:embed="rId9"/>
                <a:stretch>
                  <a:fillRect r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/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/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/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/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/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/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/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22FD7BB-A058-4419-8262-793A79E1B63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461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blipFill>
                <a:blip r:embed="rId3"/>
                <a:stretch>
                  <a:fillRect r="-1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/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/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/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/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/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/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blipFill>
                <a:blip r:embed="rId9"/>
                <a:stretch>
                  <a:fillRect r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/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/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/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/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/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/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/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511B8712-E8E7-4633-8712-8826962C2D96}"/>
              </a:ext>
            </a:extLst>
          </p:cNvPr>
          <p:cNvSpPr/>
          <p:nvPr/>
        </p:nvSpPr>
        <p:spPr>
          <a:xfrm>
            <a:off x="3739252" y="32684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03DECA-1285-4991-B9EF-85EC18D55D1A}"/>
              </a:ext>
            </a:extLst>
          </p:cNvPr>
          <p:cNvSpPr/>
          <p:nvPr/>
        </p:nvSpPr>
        <p:spPr>
          <a:xfrm>
            <a:off x="3739251" y="139955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F919D31-C8BF-40E1-BAEE-7FBE240B5A9C}"/>
              </a:ext>
            </a:extLst>
          </p:cNvPr>
          <p:cNvSpPr/>
          <p:nvPr/>
        </p:nvSpPr>
        <p:spPr>
          <a:xfrm>
            <a:off x="3739250" y="247227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6B2E80-AEEB-4BD0-8A85-046336372440}"/>
              </a:ext>
            </a:extLst>
          </p:cNvPr>
          <p:cNvSpPr/>
          <p:nvPr/>
        </p:nvSpPr>
        <p:spPr>
          <a:xfrm>
            <a:off x="3090183" y="353455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B3EC2E-9683-4E61-B729-56C2C690671C}"/>
              </a:ext>
            </a:extLst>
          </p:cNvPr>
          <p:cNvSpPr/>
          <p:nvPr/>
        </p:nvSpPr>
        <p:spPr>
          <a:xfrm>
            <a:off x="3090183" y="4686228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038B5DF-E6EE-4AE6-A41C-C59D1FA4ABE5}"/>
              </a:ext>
            </a:extLst>
          </p:cNvPr>
          <p:cNvSpPr/>
          <p:nvPr/>
        </p:nvSpPr>
        <p:spPr>
          <a:xfrm>
            <a:off x="3090182" y="5762762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907A6B-7C02-4F7C-9FE0-00C5400262FC}"/>
              </a:ext>
            </a:extLst>
          </p:cNvPr>
          <p:cNvSpPr/>
          <p:nvPr/>
        </p:nvSpPr>
        <p:spPr>
          <a:xfrm>
            <a:off x="8148336" y="31477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4A7B1B7-96E0-4F12-A5E6-6A3BB18A18C3}"/>
              </a:ext>
            </a:extLst>
          </p:cNvPr>
          <p:cNvSpPr/>
          <p:nvPr/>
        </p:nvSpPr>
        <p:spPr>
          <a:xfrm>
            <a:off x="7496531" y="141984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313DA72-8621-483D-9BFB-B220E6E4777C}"/>
              </a:ext>
            </a:extLst>
          </p:cNvPr>
          <p:cNvSpPr/>
          <p:nvPr/>
        </p:nvSpPr>
        <p:spPr>
          <a:xfrm>
            <a:off x="8142262" y="247227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92F390-59BE-4F1C-95DB-1CC64ECD4578}"/>
              </a:ext>
            </a:extLst>
          </p:cNvPr>
          <p:cNvSpPr/>
          <p:nvPr/>
        </p:nvSpPr>
        <p:spPr>
          <a:xfrm>
            <a:off x="7499268" y="3534554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9E8CE-5AFE-43D7-A23F-C121A21641A1}"/>
              </a:ext>
            </a:extLst>
          </p:cNvPr>
          <p:cNvSpPr/>
          <p:nvPr/>
        </p:nvSpPr>
        <p:spPr>
          <a:xfrm>
            <a:off x="7509207" y="4698329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F56B35E-155C-44A5-8517-4484BE1D4171}"/>
              </a:ext>
            </a:extLst>
          </p:cNvPr>
          <p:cNvSpPr/>
          <p:nvPr/>
        </p:nvSpPr>
        <p:spPr>
          <a:xfrm>
            <a:off x="8138925" y="573812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37FF62-EDE3-4524-B7E9-5A3CE63DB74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18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/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/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/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/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/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/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blipFill>
                <a:blip r:embed="rId8"/>
                <a:stretch>
                  <a:fillRect r="-1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/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E5FF8B3-BF91-440D-B865-59967E3BB1D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0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/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/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/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/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/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/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blipFill>
                <a:blip r:embed="rId7"/>
                <a:stretch>
                  <a:fillRect r="-1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/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D61DE234-1119-4698-9048-DB5840A2A764}"/>
              </a:ext>
            </a:extLst>
          </p:cNvPr>
          <p:cNvSpPr/>
          <p:nvPr/>
        </p:nvSpPr>
        <p:spPr>
          <a:xfrm>
            <a:off x="4306380" y="115013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181DD06-3878-415B-BE9E-FB0B59F99565}"/>
              </a:ext>
            </a:extLst>
          </p:cNvPr>
          <p:cNvSpPr/>
          <p:nvPr/>
        </p:nvSpPr>
        <p:spPr>
          <a:xfrm>
            <a:off x="4267045" y="2234853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13805B-7DD8-4A8F-B99B-42EAF0F27E65}"/>
              </a:ext>
            </a:extLst>
          </p:cNvPr>
          <p:cNvSpPr/>
          <p:nvPr/>
        </p:nvSpPr>
        <p:spPr>
          <a:xfrm>
            <a:off x="3585174" y="3306566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CBF58E4-0C5F-40B8-87BB-13E2F7EF3617}"/>
              </a:ext>
            </a:extLst>
          </p:cNvPr>
          <p:cNvSpPr/>
          <p:nvPr/>
        </p:nvSpPr>
        <p:spPr>
          <a:xfrm>
            <a:off x="4277752" y="4338223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DC7754-4961-47AA-B315-C40D40216A2F}"/>
              </a:ext>
            </a:extLst>
          </p:cNvPr>
          <p:cNvSpPr/>
          <p:nvPr/>
        </p:nvSpPr>
        <p:spPr>
          <a:xfrm>
            <a:off x="3696050" y="5501236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D42381-1687-4825-94DE-6D368D492CC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7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703</Words>
  <Application>Microsoft Office PowerPoint</Application>
  <PresentationFormat>On-screen Show (4:3)</PresentationFormat>
  <Paragraphs>151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Simultaneous Equations:  Add or subtract?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2018-07-30T09:22:26Z</dcterms:modified>
</cp:coreProperties>
</file>