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4" r:id="rId2"/>
    <p:sldId id="349" r:id="rId3"/>
    <p:sldId id="350" r:id="rId4"/>
    <p:sldId id="351" r:id="rId5"/>
    <p:sldId id="35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91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.png"/><Relationship Id="rId7" Type="http://schemas.openxmlformats.org/officeDocument/2006/relationships/image" Target="../media/image1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13" Type="http://schemas.openxmlformats.org/officeDocument/2006/relationships/image" Target="../media/image197.png"/><Relationship Id="rId18" Type="http://schemas.openxmlformats.org/officeDocument/2006/relationships/image" Target="../media/image202.png"/><Relationship Id="rId26" Type="http://schemas.openxmlformats.org/officeDocument/2006/relationships/image" Target="../media/image210.png"/><Relationship Id="rId3" Type="http://schemas.openxmlformats.org/officeDocument/2006/relationships/image" Target="../media/image187.png"/><Relationship Id="rId21" Type="http://schemas.openxmlformats.org/officeDocument/2006/relationships/image" Target="../media/image205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17" Type="http://schemas.openxmlformats.org/officeDocument/2006/relationships/image" Target="../media/image201.png"/><Relationship Id="rId25" Type="http://schemas.openxmlformats.org/officeDocument/2006/relationships/image" Target="../media/image209.png"/><Relationship Id="rId2" Type="http://schemas.openxmlformats.org/officeDocument/2006/relationships/image" Target="../media/image186.png"/><Relationship Id="rId16" Type="http://schemas.openxmlformats.org/officeDocument/2006/relationships/image" Target="../media/image200.png"/><Relationship Id="rId20" Type="http://schemas.openxmlformats.org/officeDocument/2006/relationships/image" Target="../media/image204.png"/><Relationship Id="rId29" Type="http://schemas.openxmlformats.org/officeDocument/2006/relationships/image" Target="../media/image2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24" Type="http://schemas.openxmlformats.org/officeDocument/2006/relationships/image" Target="../media/image208.png"/><Relationship Id="rId5" Type="http://schemas.openxmlformats.org/officeDocument/2006/relationships/image" Target="../media/image189.png"/><Relationship Id="rId15" Type="http://schemas.openxmlformats.org/officeDocument/2006/relationships/image" Target="../media/image199.png"/><Relationship Id="rId23" Type="http://schemas.openxmlformats.org/officeDocument/2006/relationships/image" Target="../media/image207.png"/><Relationship Id="rId28" Type="http://schemas.openxmlformats.org/officeDocument/2006/relationships/image" Target="../media/image212.png"/><Relationship Id="rId10" Type="http://schemas.openxmlformats.org/officeDocument/2006/relationships/image" Target="../media/image194.png"/><Relationship Id="rId19" Type="http://schemas.openxmlformats.org/officeDocument/2006/relationships/image" Target="../media/image203.png"/><Relationship Id="rId31" Type="http://schemas.openxmlformats.org/officeDocument/2006/relationships/image" Target="../media/image215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Relationship Id="rId22" Type="http://schemas.openxmlformats.org/officeDocument/2006/relationships/image" Target="../media/image206.png"/><Relationship Id="rId27" Type="http://schemas.openxmlformats.org/officeDocument/2006/relationships/image" Target="../media/image211.png"/><Relationship Id="rId30" Type="http://schemas.openxmlformats.org/officeDocument/2006/relationships/image" Target="../media/image2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13" Type="http://schemas.openxmlformats.org/officeDocument/2006/relationships/image" Target="../media/image226.png"/><Relationship Id="rId18" Type="http://schemas.openxmlformats.org/officeDocument/2006/relationships/image" Target="../media/image231.png"/><Relationship Id="rId26" Type="http://schemas.openxmlformats.org/officeDocument/2006/relationships/image" Target="../media/image210.png"/><Relationship Id="rId3" Type="http://schemas.openxmlformats.org/officeDocument/2006/relationships/image" Target="../media/image217.png"/><Relationship Id="rId21" Type="http://schemas.openxmlformats.org/officeDocument/2006/relationships/image" Target="../media/image234.png"/><Relationship Id="rId7" Type="http://schemas.openxmlformats.org/officeDocument/2006/relationships/image" Target="../media/image221.png"/><Relationship Id="rId12" Type="http://schemas.openxmlformats.org/officeDocument/2006/relationships/image" Target="../media/image225.png"/><Relationship Id="rId17" Type="http://schemas.openxmlformats.org/officeDocument/2006/relationships/image" Target="../media/image230.png"/><Relationship Id="rId25" Type="http://schemas.openxmlformats.org/officeDocument/2006/relationships/image" Target="../media/image238.png"/><Relationship Id="rId2" Type="http://schemas.openxmlformats.org/officeDocument/2006/relationships/image" Target="../media/image216.png"/><Relationship Id="rId16" Type="http://schemas.openxmlformats.org/officeDocument/2006/relationships/image" Target="../media/image229.png"/><Relationship Id="rId20" Type="http://schemas.openxmlformats.org/officeDocument/2006/relationships/image" Target="../media/image233.png"/><Relationship Id="rId29" Type="http://schemas.openxmlformats.org/officeDocument/2006/relationships/image" Target="../media/image2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0.png"/><Relationship Id="rId11" Type="http://schemas.openxmlformats.org/officeDocument/2006/relationships/image" Target="../media/image195.png"/><Relationship Id="rId24" Type="http://schemas.openxmlformats.org/officeDocument/2006/relationships/image" Target="../media/image237.png"/><Relationship Id="rId5" Type="http://schemas.openxmlformats.org/officeDocument/2006/relationships/image" Target="../media/image219.png"/><Relationship Id="rId15" Type="http://schemas.openxmlformats.org/officeDocument/2006/relationships/image" Target="../media/image228.png"/><Relationship Id="rId23" Type="http://schemas.openxmlformats.org/officeDocument/2006/relationships/image" Target="../media/image236.png"/><Relationship Id="rId28" Type="http://schemas.openxmlformats.org/officeDocument/2006/relationships/image" Target="../media/image240.png"/><Relationship Id="rId10" Type="http://schemas.openxmlformats.org/officeDocument/2006/relationships/image" Target="../media/image224.png"/><Relationship Id="rId19" Type="http://schemas.openxmlformats.org/officeDocument/2006/relationships/image" Target="../media/image232.png"/><Relationship Id="rId31" Type="http://schemas.openxmlformats.org/officeDocument/2006/relationships/image" Target="../media/image243.png"/><Relationship Id="rId4" Type="http://schemas.openxmlformats.org/officeDocument/2006/relationships/image" Target="../media/image218.png"/><Relationship Id="rId9" Type="http://schemas.openxmlformats.org/officeDocument/2006/relationships/image" Target="../media/image223.png"/><Relationship Id="rId14" Type="http://schemas.openxmlformats.org/officeDocument/2006/relationships/image" Target="../media/image227.png"/><Relationship Id="rId22" Type="http://schemas.openxmlformats.org/officeDocument/2006/relationships/image" Target="../media/image235.png"/><Relationship Id="rId27" Type="http://schemas.openxmlformats.org/officeDocument/2006/relationships/image" Target="../media/image239.png"/><Relationship Id="rId30" Type="http://schemas.openxmlformats.org/officeDocument/2006/relationships/image" Target="../media/image2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8.png"/><Relationship Id="rId2" Type="http://schemas.openxmlformats.org/officeDocument/2006/relationships/image" Target="../media/image2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7.png"/><Relationship Id="rId5" Type="http://schemas.openxmlformats.org/officeDocument/2006/relationships/image" Target="../media/image246.png"/><Relationship Id="rId4" Type="http://schemas.openxmlformats.org/officeDocument/2006/relationships/image" Target="../media/image2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3.png"/><Relationship Id="rId5" Type="http://schemas.openxmlformats.org/officeDocument/2006/relationships/image" Target="../media/image252.png"/><Relationship Id="rId4" Type="http://schemas.openxmlformats.org/officeDocument/2006/relationships/image" Target="../media/image2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– Crossing zero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2612999" y="4075914"/>
                <a:ext cx="22372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(−1.5)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999" y="4075914"/>
                <a:ext cx="2237279" cy="369332"/>
              </a:xfrm>
              <a:prstGeom prst="rect">
                <a:avLst/>
              </a:prstGeom>
              <a:blipFill>
                <a:blip r:embed="rId6"/>
                <a:stretch>
                  <a:fillRect l="-4632" r="-272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/>
              <p:nvPr/>
            </p:nvSpPr>
            <p:spPr>
              <a:xfrm>
                <a:off x="2612998" y="4697027"/>
                <a:ext cx="22372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(−1.5)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998" y="4697027"/>
                <a:ext cx="2237279" cy="369332"/>
              </a:xfrm>
              <a:prstGeom prst="rect">
                <a:avLst/>
              </a:prstGeom>
              <a:blipFill>
                <a:blip r:embed="rId7"/>
                <a:stretch>
                  <a:fillRect l="-4632" r="-272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/>
              <p:nvPr/>
            </p:nvSpPr>
            <p:spPr>
              <a:xfrm>
                <a:off x="2129337" y="5309022"/>
                <a:ext cx="27209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−1.5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−0.5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337" y="5309022"/>
                <a:ext cx="2720938" cy="369332"/>
              </a:xfrm>
              <a:prstGeom prst="rect">
                <a:avLst/>
              </a:prstGeom>
              <a:blipFill>
                <a:blip r:embed="rId8"/>
                <a:stretch>
                  <a:fillRect r="-201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21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2533624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(−0.5)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533624"/>
                <a:ext cx="1708096" cy="307777"/>
              </a:xfrm>
              <a:prstGeom prst="rect">
                <a:avLst/>
              </a:prstGeom>
              <a:blipFill>
                <a:blip r:embed="rId2"/>
                <a:stretch>
                  <a:fillRect l="-3214" t="-4000" r="-107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2989736"/>
                <a:ext cx="15125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989736"/>
                <a:ext cx="1512530" cy="307777"/>
              </a:xfrm>
              <a:prstGeom prst="rect">
                <a:avLst/>
              </a:prstGeom>
              <a:blipFill>
                <a:blip r:embed="rId3"/>
                <a:stretch>
                  <a:fillRect l="-3629" t="-1961" r="-121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074588"/>
                <a:ext cx="11085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074588"/>
                <a:ext cx="1108573" cy="307777"/>
              </a:xfrm>
              <a:prstGeom prst="rect">
                <a:avLst/>
              </a:prstGeom>
              <a:blipFill>
                <a:blip r:embed="rId4"/>
                <a:stretch>
                  <a:fillRect l="-4396" r="-219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1615552"/>
                <a:ext cx="13041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1615552"/>
                <a:ext cx="1304140" cy="307777"/>
              </a:xfrm>
              <a:prstGeom prst="rect">
                <a:avLst/>
              </a:prstGeom>
              <a:blipFill>
                <a:blip r:embed="rId5"/>
                <a:stretch>
                  <a:fillRect l="-4206" r="-140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1155323"/>
                <a:ext cx="11085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1155323"/>
                <a:ext cx="1108573" cy="307777"/>
              </a:xfrm>
              <a:prstGeom prst="rect">
                <a:avLst/>
              </a:prstGeom>
              <a:blipFill>
                <a:blip r:embed="rId6"/>
                <a:stretch>
                  <a:fillRect l="-4945" r="-1648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695347"/>
                <a:ext cx="13041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5347"/>
                <a:ext cx="1304140" cy="307777"/>
              </a:xfrm>
              <a:prstGeom prst="rect">
                <a:avLst/>
              </a:prstGeom>
              <a:blipFill>
                <a:blip r:embed="rId7"/>
                <a:stretch>
                  <a:fillRect l="-3738" r="-186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3445848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.5)=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445848"/>
                <a:ext cx="1708096" cy="307777"/>
              </a:xfrm>
              <a:prstGeom prst="rect">
                <a:avLst/>
              </a:prstGeom>
              <a:blipFill>
                <a:blip r:embed="rId8"/>
                <a:stretch>
                  <a:fillRect l="-3214" t="-1961" r="-107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3901960"/>
                <a:ext cx="15125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901960"/>
                <a:ext cx="1512530" cy="307777"/>
              </a:xfrm>
              <a:prstGeom prst="rect">
                <a:avLst/>
              </a:prstGeom>
              <a:blipFill>
                <a:blip r:embed="rId9"/>
                <a:stretch>
                  <a:fillRect l="-3629" t="-1961" r="-121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233049"/>
                <a:ext cx="11085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33049"/>
                <a:ext cx="1108573" cy="307777"/>
              </a:xfrm>
              <a:prstGeom prst="rect">
                <a:avLst/>
              </a:prstGeom>
              <a:blipFill>
                <a:blip r:embed="rId10"/>
                <a:stretch>
                  <a:fillRect l="-4396" r="-219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570643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70643"/>
                <a:ext cx="75078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6021546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−9.5)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21546"/>
                <a:ext cx="1708096" cy="307777"/>
              </a:xfrm>
              <a:prstGeom prst="rect">
                <a:avLst/>
              </a:prstGeom>
              <a:blipFill>
                <a:blip r:embed="rId12"/>
                <a:stretch>
                  <a:fillRect l="-2847" t="-2000" r="-106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472449"/>
                <a:ext cx="1655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−26)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472449"/>
                <a:ext cx="1655197" cy="307777"/>
              </a:xfrm>
              <a:prstGeom prst="rect">
                <a:avLst/>
              </a:prstGeom>
              <a:blipFill>
                <a:blip r:embed="rId13"/>
                <a:stretch>
                  <a:fillRect l="-2941" t="-2000" r="-1103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7AA2710-7C52-418B-8F03-52C33ADFD4F2}"/>
                  </a:ext>
                </a:extLst>
              </p:cNvPr>
              <p:cNvSpPr txBox="1"/>
              <p:nvPr/>
            </p:nvSpPr>
            <p:spPr>
              <a:xfrm>
                <a:off x="467906" y="4358072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7AA2710-7C52-418B-8F03-52C33ADFD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58072"/>
                <a:ext cx="1708096" cy="307777"/>
              </a:xfrm>
              <a:prstGeom prst="rect">
                <a:avLst/>
              </a:prstGeom>
              <a:blipFill>
                <a:blip r:embed="rId14"/>
                <a:stretch>
                  <a:fillRect l="-3214" t="-2000" r="-107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0329F7-07C3-49B1-B21E-8A2B2AA4DE15}"/>
                  </a:ext>
                </a:extLst>
              </p:cNvPr>
              <p:cNvSpPr txBox="1"/>
              <p:nvPr/>
            </p:nvSpPr>
            <p:spPr>
              <a:xfrm>
                <a:off x="453660" y="4787219"/>
                <a:ext cx="15125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0329F7-07C3-49B1-B21E-8A2B2AA4D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60" y="4787219"/>
                <a:ext cx="1512530" cy="307777"/>
              </a:xfrm>
              <a:prstGeom prst="rect">
                <a:avLst/>
              </a:prstGeom>
              <a:blipFill>
                <a:blip r:embed="rId15"/>
                <a:stretch>
                  <a:fillRect l="-3213" t="-1961" r="-120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B4E281C-385B-48B6-B306-B38FE3A7CA7D}"/>
                  </a:ext>
                </a:extLst>
              </p:cNvPr>
              <p:cNvSpPr txBox="1"/>
              <p:nvPr/>
            </p:nvSpPr>
            <p:spPr>
              <a:xfrm>
                <a:off x="467905" y="5222199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B4E281C-385B-48B6-B306-B38FE3A7C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5" y="5222199"/>
                <a:ext cx="1708096" cy="307777"/>
              </a:xfrm>
              <a:prstGeom prst="rect">
                <a:avLst/>
              </a:prstGeom>
              <a:blipFill>
                <a:blip r:embed="rId16"/>
                <a:stretch>
                  <a:fillRect l="-3214" t="-4000" r="-107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43B5AC-D888-4500-A85E-528B02D40BE0}"/>
                  </a:ext>
                </a:extLst>
              </p:cNvPr>
              <p:cNvSpPr txBox="1"/>
              <p:nvPr/>
            </p:nvSpPr>
            <p:spPr>
              <a:xfrm>
                <a:off x="5222123" y="2533624"/>
                <a:ext cx="21120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(−0.5)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43B5AC-D888-4500-A85E-528B02D40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2533624"/>
                <a:ext cx="2112053" cy="307777"/>
              </a:xfrm>
              <a:prstGeom prst="rect">
                <a:avLst/>
              </a:prstGeom>
              <a:blipFill>
                <a:blip r:embed="rId17"/>
                <a:stretch>
                  <a:fillRect l="-4046" t="-4000" r="-86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DADED47-C7D9-45DE-A5AA-C9A18FF68B84}"/>
                  </a:ext>
                </a:extLst>
              </p:cNvPr>
              <p:cNvSpPr txBox="1"/>
              <p:nvPr/>
            </p:nvSpPr>
            <p:spPr>
              <a:xfrm>
                <a:off x="5222123" y="2989736"/>
                <a:ext cx="19164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DADED47-C7D9-45DE-A5AA-C9A18FF68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2989736"/>
                <a:ext cx="1916487" cy="307777"/>
              </a:xfrm>
              <a:prstGeom prst="rect">
                <a:avLst/>
              </a:prstGeom>
              <a:blipFill>
                <a:blip r:embed="rId18"/>
                <a:stretch>
                  <a:fillRect l="-4459" t="-1961" r="-95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EB55421-62E2-4BBF-B1D1-90AD4DB44ADB}"/>
                  </a:ext>
                </a:extLst>
              </p:cNvPr>
              <p:cNvSpPr txBox="1"/>
              <p:nvPr/>
            </p:nvSpPr>
            <p:spPr>
              <a:xfrm>
                <a:off x="5213359" y="2074588"/>
                <a:ext cx="15125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EB55421-62E2-4BBF-B1D1-90AD4DB44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2074588"/>
                <a:ext cx="1512530" cy="307777"/>
              </a:xfrm>
              <a:prstGeom prst="rect">
                <a:avLst/>
              </a:prstGeom>
              <a:blipFill>
                <a:blip r:embed="rId19"/>
                <a:stretch>
                  <a:fillRect l="-5645" t="-1961" r="-161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38C344-39B5-42F5-A4E9-388D4F4438A0}"/>
                  </a:ext>
                </a:extLst>
              </p:cNvPr>
              <p:cNvSpPr txBox="1"/>
              <p:nvPr/>
            </p:nvSpPr>
            <p:spPr>
              <a:xfrm>
                <a:off x="5222123" y="1615552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38C344-39B5-42F5-A4E9-388D4F443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1615552"/>
                <a:ext cx="1708096" cy="307777"/>
              </a:xfrm>
              <a:prstGeom prst="rect">
                <a:avLst/>
              </a:prstGeom>
              <a:blipFill>
                <a:blip r:embed="rId20"/>
                <a:stretch>
                  <a:fillRect l="-5000" t="-1961" r="-107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B2C679E-608B-4212-ACC5-844BBC91A3FE}"/>
                  </a:ext>
                </a:extLst>
              </p:cNvPr>
              <p:cNvSpPr txBox="1"/>
              <p:nvPr/>
            </p:nvSpPr>
            <p:spPr>
              <a:xfrm>
                <a:off x="5222123" y="1155323"/>
                <a:ext cx="15125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B2C679E-608B-4212-ACC5-844BBC91A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1155323"/>
                <a:ext cx="1512530" cy="307777"/>
              </a:xfrm>
              <a:prstGeom prst="rect">
                <a:avLst/>
              </a:prstGeom>
              <a:blipFill>
                <a:blip r:embed="rId21"/>
                <a:stretch>
                  <a:fillRect l="-5645" t="-4000" r="-121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8F3EABD-31FC-45B1-95B4-DC4C7994B045}"/>
                  </a:ext>
                </a:extLst>
              </p:cNvPr>
              <p:cNvSpPr txBox="1"/>
              <p:nvPr/>
            </p:nvSpPr>
            <p:spPr>
              <a:xfrm>
                <a:off x="5213359" y="695347"/>
                <a:ext cx="17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8F3EABD-31FC-45B1-95B4-DC4C7994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695347"/>
                <a:ext cx="1708096" cy="307777"/>
              </a:xfrm>
              <a:prstGeom prst="rect">
                <a:avLst/>
              </a:prstGeom>
              <a:blipFill>
                <a:blip r:embed="rId22"/>
                <a:stretch>
                  <a:fillRect l="-5000" t="-1961" r="-142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6C60E3-875D-4413-90B7-E206D0D6403C}"/>
                  </a:ext>
                </a:extLst>
              </p:cNvPr>
              <p:cNvSpPr txBox="1"/>
              <p:nvPr/>
            </p:nvSpPr>
            <p:spPr>
              <a:xfrm>
                <a:off x="5222123" y="3445848"/>
                <a:ext cx="21120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.5)=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6C60E3-875D-4413-90B7-E206D0D64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3445848"/>
                <a:ext cx="2112053" cy="307777"/>
              </a:xfrm>
              <a:prstGeom prst="rect">
                <a:avLst/>
              </a:prstGeom>
              <a:blipFill>
                <a:blip r:embed="rId23"/>
                <a:stretch>
                  <a:fillRect l="-4046" t="-1961" r="-86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00E1952-A3D9-40B9-9AAB-25741F4DDD7C}"/>
                  </a:ext>
                </a:extLst>
              </p:cNvPr>
              <p:cNvSpPr txBox="1"/>
              <p:nvPr/>
            </p:nvSpPr>
            <p:spPr>
              <a:xfrm>
                <a:off x="5222123" y="3901960"/>
                <a:ext cx="19164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00E1952-A3D9-40B9-9AAB-25741F4DD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3901960"/>
                <a:ext cx="1916487" cy="307777"/>
              </a:xfrm>
              <a:prstGeom prst="rect">
                <a:avLst/>
              </a:prstGeom>
              <a:blipFill>
                <a:blip r:embed="rId24"/>
                <a:stretch>
                  <a:fillRect l="-4459" t="-1961" r="-95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1AEF0D9-27EE-4652-96CE-4B8F963C33D7}"/>
                  </a:ext>
                </a:extLst>
              </p:cNvPr>
              <p:cNvSpPr txBox="1"/>
              <p:nvPr/>
            </p:nvSpPr>
            <p:spPr>
              <a:xfrm>
                <a:off x="5213359" y="233049"/>
                <a:ext cx="15125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1AEF0D9-27EE-4652-96CE-4B8F963C3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233049"/>
                <a:ext cx="1512530" cy="307777"/>
              </a:xfrm>
              <a:prstGeom prst="rect">
                <a:avLst/>
              </a:prstGeom>
              <a:blipFill>
                <a:blip r:embed="rId25"/>
                <a:stretch>
                  <a:fillRect l="-5645" t="-1961" r="-161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9A53D03-52B8-458E-A01E-9BD47F4B5512}"/>
                  </a:ext>
                </a:extLst>
              </p:cNvPr>
              <p:cNvSpPr txBox="1"/>
              <p:nvPr/>
            </p:nvSpPr>
            <p:spPr>
              <a:xfrm>
                <a:off x="5213359" y="5570643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9A53D03-52B8-458E-A01E-9BD47F4B5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5570643"/>
                <a:ext cx="750783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A9E5AFD-8AE0-4812-B984-1C5F233575DC}"/>
                  </a:ext>
                </a:extLst>
              </p:cNvPr>
              <p:cNvSpPr txBox="1"/>
              <p:nvPr/>
            </p:nvSpPr>
            <p:spPr>
              <a:xfrm>
                <a:off x="5213359" y="6021546"/>
                <a:ext cx="21120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(−1.5)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−9.5)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A9E5AFD-8AE0-4812-B984-1C5F23357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6021546"/>
                <a:ext cx="2112053" cy="307777"/>
              </a:xfrm>
              <a:prstGeom prst="rect">
                <a:avLst/>
              </a:prstGeom>
              <a:blipFill>
                <a:blip r:embed="rId27"/>
                <a:stretch>
                  <a:fillRect l="-4035" t="-2000" r="-86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F26C531-6693-470A-8E5E-50E5FEECD563}"/>
                  </a:ext>
                </a:extLst>
              </p:cNvPr>
              <p:cNvSpPr txBox="1"/>
              <p:nvPr/>
            </p:nvSpPr>
            <p:spPr>
              <a:xfrm>
                <a:off x="5201891" y="6472449"/>
                <a:ext cx="20591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−26)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F26C531-6693-470A-8E5E-50E5FEECD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891" y="6472449"/>
                <a:ext cx="2059153" cy="307777"/>
              </a:xfrm>
              <a:prstGeom prst="rect">
                <a:avLst/>
              </a:prstGeom>
              <a:blipFill>
                <a:blip r:embed="rId28"/>
                <a:stretch>
                  <a:fillRect l="-4142" t="-2000" r="-88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783393B-C424-4FBF-8373-92E6C58144E1}"/>
                  </a:ext>
                </a:extLst>
              </p:cNvPr>
              <p:cNvSpPr txBox="1"/>
              <p:nvPr/>
            </p:nvSpPr>
            <p:spPr>
              <a:xfrm>
                <a:off x="5222123" y="4358072"/>
                <a:ext cx="21120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783393B-C424-4FBF-8373-92E6C5814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4358072"/>
                <a:ext cx="2112053" cy="307777"/>
              </a:xfrm>
              <a:prstGeom prst="rect">
                <a:avLst/>
              </a:prstGeom>
              <a:blipFill>
                <a:blip r:embed="rId29"/>
                <a:stretch>
                  <a:fillRect l="-4046" t="-2000" r="-86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A686865-A176-4D49-92CD-B127C9A07304}"/>
                  </a:ext>
                </a:extLst>
              </p:cNvPr>
              <p:cNvSpPr txBox="1"/>
              <p:nvPr/>
            </p:nvSpPr>
            <p:spPr>
              <a:xfrm>
                <a:off x="5207877" y="4787219"/>
                <a:ext cx="19164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A686865-A176-4D49-92CD-B127C9A07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877" y="4787219"/>
                <a:ext cx="1916487" cy="307777"/>
              </a:xfrm>
              <a:prstGeom prst="rect">
                <a:avLst/>
              </a:prstGeom>
              <a:blipFill>
                <a:blip r:embed="rId30"/>
                <a:stretch>
                  <a:fillRect l="-4444" t="-1961" r="-9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6DDCD2E-2308-4BDD-8FAF-A39827DFA56F}"/>
                  </a:ext>
                </a:extLst>
              </p:cNvPr>
              <p:cNvSpPr txBox="1"/>
              <p:nvPr/>
            </p:nvSpPr>
            <p:spPr>
              <a:xfrm>
                <a:off x="5222122" y="5222199"/>
                <a:ext cx="21120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6DDCD2E-2308-4BDD-8FAF-A39827DFA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2" y="5222199"/>
                <a:ext cx="2112053" cy="307777"/>
              </a:xfrm>
              <a:prstGeom prst="rect">
                <a:avLst/>
              </a:prstGeom>
              <a:blipFill>
                <a:blip r:embed="rId31"/>
                <a:stretch>
                  <a:fillRect l="-4046" t="-4000" r="-86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136956AC-91F3-4222-865D-FD11FB3E42D6}"/>
              </a:ext>
            </a:extLst>
          </p:cNvPr>
          <p:cNvSpPr txBox="1"/>
          <p:nvPr/>
        </p:nvSpPr>
        <p:spPr>
          <a:xfrm>
            <a:off x="3195831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2533624"/>
                <a:ext cx="19220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(−0.5)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533624"/>
                <a:ext cx="1922001" cy="307777"/>
              </a:xfrm>
              <a:prstGeom prst="rect">
                <a:avLst/>
              </a:prstGeom>
              <a:blipFill>
                <a:blip r:embed="rId2"/>
                <a:stretch>
                  <a:fillRect l="-2857" t="-4000" r="-254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2989736"/>
                <a:ext cx="19220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989736"/>
                <a:ext cx="1922001" cy="307777"/>
              </a:xfrm>
              <a:prstGeom prst="rect">
                <a:avLst/>
              </a:prstGeom>
              <a:blipFill>
                <a:blip r:embed="rId3"/>
                <a:stretch>
                  <a:fillRect l="-2857" t="-1961" r="-285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074588"/>
                <a:ext cx="15180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074588"/>
                <a:ext cx="1518044" cy="307777"/>
              </a:xfrm>
              <a:prstGeom prst="rect">
                <a:avLst/>
              </a:prstGeom>
              <a:blipFill>
                <a:blip r:embed="rId4"/>
                <a:stretch>
                  <a:fillRect l="-3213" r="-361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1615552"/>
                <a:ext cx="15180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1615552"/>
                <a:ext cx="1518044" cy="307777"/>
              </a:xfrm>
              <a:prstGeom prst="rect">
                <a:avLst/>
              </a:prstGeom>
              <a:blipFill>
                <a:blip r:embed="rId5"/>
                <a:stretch>
                  <a:fillRect l="-3614" r="-321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1155323"/>
                <a:ext cx="15180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1155323"/>
                <a:ext cx="1518044" cy="307777"/>
              </a:xfrm>
              <a:prstGeom prst="rect">
                <a:avLst/>
              </a:prstGeom>
              <a:blipFill>
                <a:blip r:embed="rId6"/>
                <a:stretch>
                  <a:fillRect l="-3614" r="-361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695347"/>
                <a:ext cx="15180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5347"/>
                <a:ext cx="1518044" cy="307777"/>
              </a:xfrm>
              <a:prstGeom prst="rect">
                <a:avLst/>
              </a:prstGeom>
              <a:blipFill>
                <a:blip r:embed="rId7"/>
                <a:stretch>
                  <a:fillRect l="-3213" r="-361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3445848"/>
                <a:ext cx="19220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.5)=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445848"/>
                <a:ext cx="1922001" cy="307777"/>
              </a:xfrm>
              <a:prstGeom prst="rect">
                <a:avLst/>
              </a:prstGeom>
              <a:blipFill>
                <a:blip r:embed="rId8"/>
                <a:stretch>
                  <a:fillRect l="-2857" t="-1961" r="-254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3901960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−0.5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901960"/>
                <a:ext cx="2115644" cy="307777"/>
              </a:xfrm>
              <a:prstGeom prst="rect">
                <a:avLst/>
              </a:prstGeom>
              <a:blipFill>
                <a:blip r:embed="rId9"/>
                <a:stretch>
                  <a:fillRect l="-2594" r="-259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233049"/>
                <a:ext cx="15180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33049"/>
                <a:ext cx="1518044" cy="307777"/>
              </a:xfrm>
              <a:prstGeom prst="rect">
                <a:avLst/>
              </a:prstGeom>
              <a:blipFill>
                <a:blip r:embed="rId10"/>
                <a:stretch>
                  <a:fillRect l="-3213" r="-361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570643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70643"/>
                <a:ext cx="75078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6021546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−9.5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21546"/>
                <a:ext cx="2115644" cy="307777"/>
              </a:xfrm>
              <a:prstGeom prst="rect">
                <a:avLst/>
              </a:prstGeom>
              <a:blipFill>
                <a:blip r:embed="rId12"/>
                <a:stretch>
                  <a:fillRect l="-2305" r="-230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472449"/>
                <a:ext cx="24009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−26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−24.5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472449"/>
                <a:ext cx="2400978" cy="307777"/>
              </a:xfrm>
              <a:prstGeom prst="rect">
                <a:avLst/>
              </a:prstGeom>
              <a:blipFill>
                <a:blip r:embed="rId13"/>
                <a:stretch>
                  <a:fillRect l="-1777" r="-203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7AA2710-7C52-418B-8F03-52C33ADFD4F2}"/>
                  </a:ext>
                </a:extLst>
              </p:cNvPr>
              <p:cNvSpPr txBox="1"/>
              <p:nvPr/>
            </p:nvSpPr>
            <p:spPr>
              <a:xfrm>
                <a:off x="467906" y="4358072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7AA2710-7C52-418B-8F03-52C33ADFD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58072"/>
                <a:ext cx="2115644" cy="307777"/>
              </a:xfrm>
              <a:prstGeom prst="rect">
                <a:avLst/>
              </a:prstGeom>
              <a:blipFill>
                <a:blip r:embed="rId14"/>
                <a:stretch>
                  <a:fillRect l="-2594" r="-201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0329F7-07C3-49B1-B21E-8A2B2AA4DE15}"/>
                  </a:ext>
                </a:extLst>
              </p:cNvPr>
              <p:cNvSpPr txBox="1"/>
              <p:nvPr/>
            </p:nvSpPr>
            <p:spPr>
              <a:xfrm>
                <a:off x="453660" y="4787219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0329F7-07C3-49B1-B21E-8A2B2AA4D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60" y="4787219"/>
                <a:ext cx="2115644" cy="307777"/>
              </a:xfrm>
              <a:prstGeom prst="rect">
                <a:avLst/>
              </a:prstGeom>
              <a:blipFill>
                <a:blip r:embed="rId15"/>
                <a:stretch>
                  <a:fillRect l="-2305" r="-259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B4E281C-385B-48B6-B306-B38FE3A7CA7D}"/>
                  </a:ext>
                </a:extLst>
              </p:cNvPr>
              <p:cNvSpPr txBox="1"/>
              <p:nvPr/>
            </p:nvSpPr>
            <p:spPr>
              <a:xfrm>
                <a:off x="467905" y="5222199"/>
                <a:ext cx="21156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B4E281C-385B-48B6-B306-B38FE3A7C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5" y="5222199"/>
                <a:ext cx="2115643" cy="307777"/>
              </a:xfrm>
              <a:prstGeom prst="rect">
                <a:avLst/>
              </a:prstGeom>
              <a:blipFill>
                <a:blip r:embed="rId16"/>
                <a:stretch>
                  <a:fillRect l="-2594" r="-201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43B5AC-D888-4500-A85E-528B02D40BE0}"/>
                  </a:ext>
                </a:extLst>
              </p:cNvPr>
              <p:cNvSpPr txBox="1"/>
              <p:nvPr/>
            </p:nvSpPr>
            <p:spPr>
              <a:xfrm>
                <a:off x="5222123" y="2533624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−0.5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43B5AC-D888-4500-A85E-528B02D40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2533624"/>
                <a:ext cx="2520883" cy="307777"/>
              </a:xfrm>
              <a:prstGeom prst="rect">
                <a:avLst/>
              </a:prstGeom>
              <a:blipFill>
                <a:blip r:embed="rId17"/>
                <a:stretch>
                  <a:fillRect r="-193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DADED47-C7D9-45DE-A5AA-C9A18FF68B84}"/>
                  </a:ext>
                </a:extLst>
              </p:cNvPr>
              <p:cNvSpPr txBox="1"/>
              <p:nvPr/>
            </p:nvSpPr>
            <p:spPr>
              <a:xfrm>
                <a:off x="5222123" y="2989736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DADED47-C7D9-45DE-A5AA-C9A18FF68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2989736"/>
                <a:ext cx="2520883" cy="307777"/>
              </a:xfrm>
              <a:prstGeom prst="rect">
                <a:avLst/>
              </a:prstGeom>
              <a:blipFill>
                <a:blip r:embed="rId18"/>
                <a:stretch>
                  <a:fillRect r="-217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EB55421-62E2-4BBF-B1D1-90AD4DB44ADB}"/>
                  </a:ext>
                </a:extLst>
              </p:cNvPr>
              <p:cNvSpPr txBox="1"/>
              <p:nvPr/>
            </p:nvSpPr>
            <p:spPr>
              <a:xfrm>
                <a:off x="5213359" y="2074588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EB55421-62E2-4BBF-B1D1-90AD4DB44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2074588"/>
                <a:ext cx="2115644" cy="307777"/>
              </a:xfrm>
              <a:prstGeom prst="rect">
                <a:avLst/>
              </a:prstGeom>
              <a:blipFill>
                <a:blip r:embed="rId19"/>
                <a:stretch>
                  <a:fillRect r="-259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38C344-39B5-42F5-A4E9-388D4F4438A0}"/>
                  </a:ext>
                </a:extLst>
              </p:cNvPr>
              <p:cNvSpPr txBox="1"/>
              <p:nvPr/>
            </p:nvSpPr>
            <p:spPr>
              <a:xfrm>
                <a:off x="5222123" y="1615552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38C344-39B5-42F5-A4E9-388D4F443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1615552"/>
                <a:ext cx="2115644" cy="307777"/>
              </a:xfrm>
              <a:prstGeom prst="rect">
                <a:avLst/>
              </a:prstGeom>
              <a:blipFill>
                <a:blip r:embed="rId20"/>
                <a:stretch>
                  <a:fillRect r="-201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B2C679E-608B-4212-ACC5-844BBC91A3FE}"/>
                  </a:ext>
                </a:extLst>
              </p:cNvPr>
              <p:cNvSpPr txBox="1"/>
              <p:nvPr/>
            </p:nvSpPr>
            <p:spPr>
              <a:xfrm>
                <a:off x="5222123" y="1155323"/>
                <a:ext cx="2115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−0.5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B2C679E-608B-4212-ACC5-844BBC91A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1155323"/>
                <a:ext cx="2115644" cy="307777"/>
              </a:xfrm>
              <a:prstGeom prst="rect">
                <a:avLst/>
              </a:prstGeom>
              <a:blipFill>
                <a:blip r:embed="rId21"/>
                <a:stretch>
                  <a:fillRect r="-259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8F3EABD-31FC-45B1-95B4-DC4C7994B045}"/>
                  </a:ext>
                </a:extLst>
              </p:cNvPr>
              <p:cNvSpPr txBox="1"/>
              <p:nvPr/>
            </p:nvSpPr>
            <p:spPr>
              <a:xfrm>
                <a:off x="5213359" y="695347"/>
                <a:ext cx="19220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8F3EABD-31FC-45B1-95B4-DC4C7994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695347"/>
                <a:ext cx="1922001" cy="307777"/>
              </a:xfrm>
              <a:prstGeom prst="rect">
                <a:avLst/>
              </a:prstGeom>
              <a:blipFill>
                <a:blip r:embed="rId22"/>
                <a:stretch>
                  <a:fillRect l="-4444" t="-1961" r="-285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6C60E3-875D-4413-90B7-E206D0D6403C}"/>
                  </a:ext>
                </a:extLst>
              </p:cNvPr>
              <p:cNvSpPr txBox="1"/>
              <p:nvPr/>
            </p:nvSpPr>
            <p:spPr>
              <a:xfrm>
                <a:off x="5222123" y="3445848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6C60E3-875D-4413-90B7-E206D0D64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3445848"/>
                <a:ext cx="2520883" cy="307777"/>
              </a:xfrm>
              <a:prstGeom prst="rect">
                <a:avLst/>
              </a:prstGeom>
              <a:blipFill>
                <a:blip r:embed="rId23"/>
                <a:stretch>
                  <a:fillRect r="-193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00E1952-A3D9-40B9-9AAB-25741F4DDD7C}"/>
                  </a:ext>
                </a:extLst>
              </p:cNvPr>
              <p:cNvSpPr txBox="1"/>
              <p:nvPr/>
            </p:nvSpPr>
            <p:spPr>
              <a:xfrm>
                <a:off x="5222123" y="3901960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00E1952-A3D9-40B9-9AAB-25741F4DD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3901960"/>
                <a:ext cx="2520883" cy="307777"/>
              </a:xfrm>
              <a:prstGeom prst="rect">
                <a:avLst/>
              </a:prstGeom>
              <a:blipFill>
                <a:blip r:embed="rId24"/>
                <a:stretch>
                  <a:fillRect r="-217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1AEF0D9-27EE-4652-96CE-4B8F963C33D7}"/>
                  </a:ext>
                </a:extLst>
              </p:cNvPr>
              <p:cNvSpPr txBox="1"/>
              <p:nvPr/>
            </p:nvSpPr>
            <p:spPr>
              <a:xfrm>
                <a:off x="5213359" y="233049"/>
                <a:ext cx="19232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1AEF0D9-27EE-4652-96CE-4B8F963C3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233049"/>
                <a:ext cx="1923283" cy="307777"/>
              </a:xfrm>
              <a:prstGeom prst="rect">
                <a:avLst/>
              </a:prstGeom>
              <a:blipFill>
                <a:blip r:embed="rId25"/>
                <a:stretch>
                  <a:fillRect r="-253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9A53D03-52B8-458E-A01E-9BD47F4B5512}"/>
                  </a:ext>
                </a:extLst>
              </p:cNvPr>
              <p:cNvSpPr txBox="1"/>
              <p:nvPr/>
            </p:nvSpPr>
            <p:spPr>
              <a:xfrm>
                <a:off x="5213359" y="5570643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9A53D03-52B8-458E-A01E-9BD47F4B5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5570643"/>
                <a:ext cx="750783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A9E5AFD-8AE0-4812-B984-1C5F233575DC}"/>
                  </a:ext>
                </a:extLst>
              </p:cNvPr>
              <p:cNvSpPr txBox="1"/>
              <p:nvPr/>
            </p:nvSpPr>
            <p:spPr>
              <a:xfrm>
                <a:off x="5213359" y="6021546"/>
                <a:ext cx="26635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−9.5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A9E5AFD-8AE0-4812-B984-1C5F23357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59" y="6021546"/>
                <a:ext cx="2663550" cy="307777"/>
              </a:xfrm>
              <a:prstGeom prst="rect">
                <a:avLst/>
              </a:prstGeom>
              <a:blipFill>
                <a:blip r:embed="rId27"/>
                <a:stretch>
                  <a:fillRect r="-1831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F26C531-6693-470A-8E5E-50E5FEECD563}"/>
                  </a:ext>
                </a:extLst>
              </p:cNvPr>
              <p:cNvSpPr txBox="1"/>
              <p:nvPr/>
            </p:nvSpPr>
            <p:spPr>
              <a:xfrm>
                <a:off x="5201891" y="6472449"/>
                <a:ext cx="28062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−26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−27.5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F26C531-6693-470A-8E5E-50E5FEECD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891" y="6472449"/>
                <a:ext cx="2806217" cy="307777"/>
              </a:xfrm>
              <a:prstGeom prst="rect">
                <a:avLst/>
              </a:prstGeom>
              <a:blipFill>
                <a:blip r:embed="rId28"/>
                <a:stretch>
                  <a:fillRect r="-173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783393B-C424-4FBF-8373-92E6C58144E1}"/>
                  </a:ext>
                </a:extLst>
              </p:cNvPr>
              <p:cNvSpPr txBox="1"/>
              <p:nvPr/>
            </p:nvSpPr>
            <p:spPr>
              <a:xfrm>
                <a:off x="5222123" y="4358072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783393B-C424-4FBF-8373-92E6C5814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3" y="4358072"/>
                <a:ext cx="2520883" cy="307777"/>
              </a:xfrm>
              <a:prstGeom prst="rect">
                <a:avLst/>
              </a:prstGeom>
              <a:blipFill>
                <a:blip r:embed="rId29"/>
                <a:stretch>
                  <a:fillRect r="-193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A686865-A176-4D49-92CD-B127C9A07304}"/>
                  </a:ext>
                </a:extLst>
              </p:cNvPr>
              <p:cNvSpPr txBox="1"/>
              <p:nvPr/>
            </p:nvSpPr>
            <p:spPr>
              <a:xfrm>
                <a:off x="5207877" y="4787219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−4.5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A686865-A176-4D49-92CD-B127C9A07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877" y="4787219"/>
                <a:ext cx="2520883" cy="307777"/>
              </a:xfrm>
              <a:prstGeom prst="rect">
                <a:avLst/>
              </a:prstGeom>
              <a:blipFill>
                <a:blip r:embed="rId30"/>
                <a:stretch>
                  <a:fillRect r="-193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6DDCD2E-2308-4BDD-8FAF-A39827DFA56F}"/>
                  </a:ext>
                </a:extLst>
              </p:cNvPr>
              <p:cNvSpPr txBox="1"/>
              <p:nvPr/>
            </p:nvSpPr>
            <p:spPr>
              <a:xfrm>
                <a:off x="5222122" y="5222199"/>
                <a:ext cx="25208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3.5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6DDCD2E-2308-4BDD-8FAF-A39827DFA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2" y="5222199"/>
                <a:ext cx="2520883" cy="307777"/>
              </a:xfrm>
              <a:prstGeom prst="rect">
                <a:avLst/>
              </a:prstGeom>
              <a:blipFill>
                <a:blip r:embed="rId31"/>
                <a:stretch>
                  <a:fillRect r="-2179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76639385-2A12-470D-ADA2-EB31D39AB29D}"/>
              </a:ext>
            </a:extLst>
          </p:cNvPr>
          <p:cNvSpPr txBox="1"/>
          <p:nvPr/>
        </p:nvSpPr>
        <p:spPr>
          <a:xfrm>
            <a:off x="3195831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3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23307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−6+3.5=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23307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1986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3.5+6=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198612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1986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3.5−6=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198612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7139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−3.5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71394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27139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−3.5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2713948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A5BC13-5E1E-4180-BA34-7406E16254B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2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34079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−6+3.5=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−2.5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340798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7186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3.5+6=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9.5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71869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06333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3.5−6=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−2.5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06333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3791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−3.5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−9.5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379116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4465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−3.5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44652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B27A79F-DF6D-4753-92D2-A3BC269EEE1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9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390</Words>
  <Application>Microsoft Office PowerPoint</Application>
  <PresentationFormat>On-screen Show (4:3)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Negative Numbers:  Adding – Crossing zero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2018-07-27T13:49:36Z</dcterms:modified>
</cp:coreProperties>
</file>