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74" r:id="rId2"/>
    <p:sldId id="375" r:id="rId3"/>
    <p:sldId id="376" r:id="rId4"/>
    <p:sldId id="37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8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8.png"/><Relationship Id="rId3" Type="http://schemas.openxmlformats.org/officeDocument/2006/relationships/image" Target="../media/image1.png"/><Relationship Id="rId7" Type="http://schemas.openxmlformats.org/officeDocument/2006/relationships/image" Target="../media/image37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37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25" y="352306"/>
            <a:ext cx="7300114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 (where one denominator is a multiple of the other)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E174A4-5DCE-4407-A376-8A4C7C8E22A1}"/>
                  </a:ext>
                </a:extLst>
              </p:cNvPr>
              <p:cNvSpPr txBox="1"/>
              <p:nvPr/>
            </p:nvSpPr>
            <p:spPr>
              <a:xfrm>
                <a:off x="3794282" y="3941893"/>
                <a:ext cx="913007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5E174A4-5DCE-4407-A376-8A4C7C8E22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2" y="3941893"/>
                <a:ext cx="913007" cy="57823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428B2C-33EF-47C5-87A8-BBAC079E15D4}"/>
                  </a:ext>
                </a:extLst>
              </p:cNvPr>
              <p:cNvSpPr txBox="1"/>
              <p:nvPr/>
            </p:nvSpPr>
            <p:spPr>
              <a:xfrm>
                <a:off x="3794282" y="4699661"/>
                <a:ext cx="1055674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428B2C-33EF-47C5-87A8-BBAC079E15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2" y="4699661"/>
                <a:ext cx="1055674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435BCD9-0BAD-4D44-A12B-DBEF84125BA2}"/>
                  </a:ext>
                </a:extLst>
              </p:cNvPr>
              <p:cNvSpPr txBox="1"/>
              <p:nvPr/>
            </p:nvSpPr>
            <p:spPr>
              <a:xfrm>
                <a:off x="3794282" y="5458188"/>
                <a:ext cx="1055674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18</m:t>
                          </m:r>
                        </m:den>
                      </m:f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435BCD9-0BAD-4D44-A12B-DBEF84125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2" y="5458188"/>
                <a:ext cx="1055674" cy="5782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55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2127" y="483931"/>
            <a:ext cx="2211372" cy="155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731" y="694592"/>
            <a:ext cx="2600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959" y="168153"/>
            <a:ext cx="1702410" cy="627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4863" y="214678"/>
            <a:ext cx="1586645" cy="636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959" y="168153"/>
            <a:ext cx="1702410" cy="627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4863" y="214678"/>
            <a:ext cx="1586645" cy="636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95892" y="316522"/>
            <a:ext cx="1666509" cy="6099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68915" y="315056"/>
            <a:ext cx="2253761" cy="6175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5720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2097</TotalTime>
  <Words>42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Fractions:  Adding (where one denominator is a multiple of the other)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2018-07-27T09:21:36Z</dcterms:modified>
</cp:coreProperties>
</file>