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43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87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2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6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2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1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3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269282"/>
            <a:ext cx="78948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Standard Form: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Big Numbers to Standard Form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 l="62481" t="27222"/>
          <a:stretch>
            <a:fillRect/>
          </a:stretch>
        </p:blipFill>
        <p:spPr bwMode="auto">
          <a:xfrm>
            <a:off x="3530600" y="4368800"/>
            <a:ext cx="15652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95563" y="3695700"/>
            <a:ext cx="3267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98588"/>
            <a:ext cx="1968500" cy="495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90500" y="723900"/>
            <a:ext cx="393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in standard form: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3600" y="736600"/>
            <a:ext cx="393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in standard form: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3913" y="1328738"/>
            <a:ext cx="1906587" cy="49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188913"/>
            <a:ext cx="1352550" cy="658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8800" y="248949"/>
            <a:ext cx="2730500" cy="660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188913"/>
            <a:ext cx="1352550" cy="658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9100" y="248949"/>
            <a:ext cx="2730500" cy="660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2938" y="203200"/>
            <a:ext cx="2074862" cy="648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5"/>
          <a:srcRect b="13851"/>
          <a:stretch/>
        </p:blipFill>
        <p:spPr bwMode="auto">
          <a:xfrm>
            <a:off x="6846888" y="297689"/>
            <a:ext cx="2297112" cy="565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631993-FF1F-4A39-B655-CF96549B4DE4}"/>
                  </a:ext>
                </a:extLst>
              </p:cNvPr>
              <p:cNvSpPr txBox="1"/>
              <p:nvPr/>
            </p:nvSpPr>
            <p:spPr>
              <a:xfrm>
                <a:off x="6959600" y="6288891"/>
                <a:ext cx="19232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1.001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631993-FF1F-4A39-B655-CF96549B4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00" y="6288891"/>
                <a:ext cx="192328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2385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Standard Form:  Big Numbers to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21</cp:revision>
  <dcterms:created xsi:type="dcterms:W3CDTF">2018-03-13T15:58:05Z</dcterms:created>
  <dcterms:modified xsi:type="dcterms:W3CDTF">2018-09-12T07:15:23Z</dcterms:modified>
</cp:coreProperties>
</file>