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54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30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21" Type="http://schemas.openxmlformats.org/officeDocument/2006/relationships/image" Target="../media/image31.png"/><Relationship Id="rId7" Type="http://schemas.openxmlformats.org/officeDocument/2006/relationships/image" Target="../media/image22.png"/><Relationship Id="rId12" Type="http://schemas.openxmlformats.org/officeDocument/2006/relationships/image" Target="../media/image220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0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6.png"/><Relationship Id="rId5" Type="http://schemas.openxmlformats.org/officeDocument/2006/relationships/image" Target="../media/image15.png"/><Relationship Id="rId15" Type="http://schemas.openxmlformats.org/officeDocument/2006/relationships/image" Target="../media/image250.png"/><Relationship Id="rId10" Type="http://schemas.openxmlformats.org/officeDocument/2006/relationships/image" Target="../media/image25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24.png"/><Relationship Id="rId14" Type="http://schemas.openxmlformats.org/officeDocument/2006/relationships/image" Target="../media/image2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560" y="162790"/>
            <a:ext cx="7286878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Algebra: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Brackets and collecting like terms 2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191435" y="4110015"/>
                <a:ext cx="549990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435" y="4110015"/>
                <a:ext cx="5499903" cy="738664"/>
              </a:xfrm>
              <a:prstGeom prst="rect">
                <a:avLst/>
              </a:prstGeom>
              <a:blipFill>
                <a:blip r:embed="rId3"/>
                <a:stretch>
                  <a:fillRect l="-1661" r="-1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5D122EE-4E28-4024-B6FE-FEA95FE94D54}"/>
                  </a:ext>
                </a:extLst>
              </p:cNvPr>
              <p:cNvSpPr txBox="1"/>
              <p:nvPr/>
            </p:nvSpPr>
            <p:spPr>
              <a:xfrm>
                <a:off x="2115662" y="4635483"/>
                <a:ext cx="549990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5D122EE-4E28-4024-B6FE-FEA95FE94D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662" y="4635483"/>
                <a:ext cx="5499903" cy="738664"/>
              </a:xfrm>
              <a:prstGeom prst="rect">
                <a:avLst/>
              </a:prstGeom>
              <a:blipFill>
                <a:blip r:embed="rId8"/>
                <a:stretch>
                  <a:fillRect l="-1663" r="-1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3993C73-A030-4468-BC5B-F109325666ED}"/>
                  </a:ext>
                </a:extLst>
              </p:cNvPr>
              <p:cNvSpPr txBox="1"/>
              <p:nvPr/>
            </p:nvSpPr>
            <p:spPr>
              <a:xfrm>
                <a:off x="2115662" y="5190174"/>
                <a:ext cx="549990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3993C73-A030-4468-BC5B-F109325666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662" y="5190174"/>
                <a:ext cx="5499903" cy="738664"/>
              </a:xfrm>
              <a:prstGeom prst="rect">
                <a:avLst/>
              </a:prstGeom>
              <a:blipFill>
                <a:blip r:embed="rId9"/>
                <a:stretch>
                  <a:fillRect l="-1663" r="-1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/>
              <p:nvPr/>
            </p:nvSpPr>
            <p:spPr>
              <a:xfrm>
                <a:off x="684524" y="783136"/>
                <a:ext cx="3028971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24" y="783136"/>
                <a:ext cx="3028971" cy="1107996"/>
              </a:xfrm>
              <a:prstGeom prst="rect">
                <a:avLst/>
              </a:prstGeom>
              <a:blipFill>
                <a:blip r:embed="rId2"/>
                <a:stretch>
                  <a:fillRect l="-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B10F953-9AB4-4845-9B8C-CB8DCA70A031}"/>
                  </a:ext>
                </a:extLst>
              </p:cNvPr>
              <p:cNvSpPr txBox="1"/>
              <p:nvPr/>
            </p:nvSpPr>
            <p:spPr>
              <a:xfrm>
                <a:off x="5190093" y="783136"/>
                <a:ext cx="3028971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B10F953-9AB4-4845-9B8C-CB8DCA70A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093" y="783136"/>
                <a:ext cx="3028971" cy="1107996"/>
              </a:xfrm>
              <a:prstGeom prst="rect">
                <a:avLst/>
              </a:prstGeom>
              <a:blipFill>
                <a:blip r:embed="rId3"/>
                <a:stretch>
                  <a:fillRect l="-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1FA0752-483E-40A4-874B-0E8001D1C3D3}"/>
                  </a:ext>
                </a:extLst>
              </p:cNvPr>
              <p:cNvSpPr txBox="1"/>
              <p:nvPr/>
            </p:nvSpPr>
            <p:spPr>
              <a:xfrm>
                <a:off x="684524" y="3858873"/>
                <a:ext cx="3028971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6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1FA0752-483E-40A4-874B-0E8001D1C3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24" y="3858873"/>
                <a:ext cx="3028971" cy="1107996"/>
              </a:xfrm>
              <a:prstGeom prst="rect">
                <a:avLst/>
              </a:prstGeom>
              <a:blipFill>
                <a:blip r:embed="rId4"/>
                <a:stretch>
                  <a:fillRect l="-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069CE32-6ECE-4EA1-80E6-0F06B3F33488}"/>
                  </a:ext>
                </a:extLst>
              </p:cNvPr>
              <p:cNvSpPr txBox="1"/>
              <p:nvPr/>
            </p:nvSpPr>
            <p:spPr>
              <a:xfrm>
                <a:off x="5190093" y="3858873"/>
                <a:ext cx="3028971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8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069CE32-6ECE-4EA1-80E6-0F06B3F334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093" y="3858873"/>
                <a:ext cx="3028971" cy="1107996"/>
              </a:xfrm>
              <a:prstGeom prst="rect">
                <a:avLst/>
              </a:prstGeom>
              <a:blipFill>
                <a:blip r:embed="rId5"/>
                <a:stretch>
                  <a:fillRect l="-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3B1D42E-33C2-49D1-BEFF-89431429915C}"/>
              </a:ext>
            </a:extLst>
          </p:cNvPr>
          <p:cNvSpPr txBox="1">
            <a:spLocks/>
          </p:cNvSpPr>
          <p:nvPr/>
        </p:nvSpPr>
        <p:spPr>
          <a:xfrm>
            <a:off x="133624" y="186779"/>
            <a:ext cx="5567701" cy="630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sz="2800" dirty="0"/>
              <a:t>Expand and simplify the following:</a:t>
            </a:r>
          </a:p>
          <a:p>
            <a:pPr marL="0" indent="0">
              <a:buNone/>
            </a:pP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FCB6D67-9E9F-43E7-BDD3-E46448DD5325}"/>
                  </a:ext>
                </a:extLst>
              </p:cNvPr>
              <p:cNvSpPr txBox="1"/>
              <p:nvPr/>
            </p:nvSpPr>
            <p:spPr>
              <a:xfrm>
                <a:off x="277443" y="906204"/>
                <a:ext cx="295606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FCB6D67-9E9F-43E7-BDD3-E46448DD53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43" y="906204"/>
                <a:ext cx="2956066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A1A196-3E9B-4F09-AB6C-190B16A30094}"/>
                  </a:ext>
                </a:extLst>
              </p:cNvPr>
              <p:cNvSpPr txBox="1"/>
              <p:nvPr/>
            </p:nvSpPr>
            <p:spPr>
              <a:xfrm>
                <a:off x="277443" y="1431672"/>
                <a:ext cx="293362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A1A196-3E9B-4F09-AB6C-190B16A300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43" y="1431672"/>
                <a:ext cx="2933624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CBF1B8-3E32-4D32-9CC2-A256EAF8702B}"/>
                  </a:ext>
                </a:extLst>
              </p:cNvPr>
              <p:cNvSpPr txBox="1"/>
              <p:nvPr/>
            </p:nvSpPr>
            <p:spPr>
              <a:xfrm>
                <a:off x="277443" y="1986363"/>
                <a:ext cx="293362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CBF1B8-3E32-4D32-9CC2-A256EAF87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43" y="1986363"/>
                <a:ext cx="2933624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25E24A1-0DA5-4D11-A698-D13378DFB3C7}"/>
                  </a:ext>
                </a:extLst>
              </p:cNvPr>
              <p:cNvSpPr txBox="1"/>
              <p:nvPr/>
            </p:nvSpPr>
            <p:spPr>
              <a:xfrm>
                <a:off x="358226" y="2508967"/>
                <a:ext cx="270433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25E24A1-0DA5-4D11-A698-D13378DFB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26" y="2508967"/>
                <a:ext cx="2704330" cy="738664"/>
              </a:xfrm>
              <a:prstGeom prst="rect">
                <a:avLst/>
              </a:prstGeom>
              <a:blipFill>
                <a:blip r:embed="rId5"/>
                <a:stretch>
                  <a:fillRect l="-2257" r="-36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2F31FCE-89BE-4BD5-B884-50755A744A60}"/>
                  </a:ext>
                </a:extLst>
              </p:cNvPr>
              <p:cNvSpPr txBox="1"/>
              <p:nvPr/>
            </p:nvSpPr>
            <p:spPr>
              <a:xfrm>
                <a:off x="390558" y="3021404"/>
                <a:ext cx="270433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2F31FCE-89BE-4BD5-B884-50755A744A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58" y="3021404"/>
                <a:ext cx="2704330" cy="738664"/>
              </a:xfrm>
              <a:prstGeom prst="rect">
                <a:avLst/>
              </a:prstGeom>
              <a:blipFill>
                <a:blip r:embed="rId6"/>
                <a:stretch>
                  <a:fillRect l="-2027" r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1B12147-2077-4B72-966F-C209951EFEC4}"/>
                  </a:ext>
                </a:extLst>
              </p:cNvPr>
              <p:cNvSpPr txBox="1"/>
              <p:nvPr/>
            </p:nvSpPr>
            <p:spPr>
              <a:xfrm>
                <a:off x="414555" y="5756379"/>
                <a:ext cx="270433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1B12147-2077-4B72-966F-C209951EF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55" y="5756379"/>
                <a:ext cx="2704330" cy="738664"/>
              </a:xfrm>
              <a:prstGeom prst="rect">
                <a:avLst/>
              </a:prstGeom>
              <a:blipFill>
                <a:blip r:embed="rId7"/>
                <a:stretch>
                  <a:fillRect l="-2027" r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DD7FCD2-0204-4BFF-9F35-14CFB9D96404}"/>
                  </a:ext>
                </a:extLst>
              </p:cNvPr>
              <p:cNvSpPr txBox="1"/>
              <p:nvPr/>
            </p:nvSpPr>
            <p:spPr>
              <a:xfrm>
                <a:off x="390558" y="3570017"/>
                <a:ext cx="270433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DD7FCD2-0204-4BFF-9F35-14CFB9D96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58" y="3570017"/>
                <a:ext cx="2704330" cy="738664"/>
              </a:xfrm>
              <a:prstGeom prst="rect">
                <a:avLst/>
              </a:prstGeom>
              <a:blipFill>
                <a:blip r:embed="rId8"/>
                <a:stretch>
                  <a:fillRect l="-2027" r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C7155D-BC95-4527-8E75-61F5DF3C67AC}"/>
                  </a:ext>
                </a:extLst>
              </p:cNvPr>
              <p:cNvSpPr txBox="1"/>
              <p:nvPr/>
            </p:nvSpPr>
            <p:spPr>
              <a:xfrm>
                <a:off x="414555" y="4127573"/>
                <a:ext cx="270433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C7155D-BC95-4527-8E75-61F5DF3C67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55" y="4127573"/>
                <a:ext cx="2704330" cy="738664"/>
              </a:xfrm>
              <a:prstGeom prst="rect">
                <a:avLst/>
              </a:prstGeom>
              <a:blipFill>
                <a:blip r:embed="rId9"/>
                <a:stretch>
                  <a:fillRect l="-2027" r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975BE8D-AB3E-4501-A031-242D388780C0}"/>
                  </a:ext>
                </a:extLst>
              </p:cNvPr>
              <p:cNvSpPr txBox="1"/>
              <p:nvPr/>
            </p:nvSpPr>
            <p:spPr>
              <a:xfrm>
                <a:off x="414555" y="4684450"/>
                <a:ext cx="270433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975BE8D-AB3E-4501-A031-242D388780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55" y="4684450"/>
                <a:ext cx="2704330" cy="738664"/>
              </a:xfrm>
              <a:prstGeom prst="rect">
                <a:avLst/>
              </a:prstGeom>
              <a:blipFill>
                <a:blip r:embed="rId10"/>
                <a:stretch>
                  <a:fillRect l="-2027" r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433F96-BF9B-4B47-9254-895F716D9D73}"/>
                  </a:ext>
                </a:extLst>
              </p:cNvPr>
              <p:cNvSpPr txBox="1"/>
              <p:nvPr/>
            </p:nvSpPr>
            <p:spPr>
              <a:xfrm>
                <a:off x="414555" y="5242006"/>
                <a:ext cx="270433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433F96-BF9B-4B47-9254-895F716D9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55" y="5242006"/>
                <a:ext cx="2704330" cy="738664"/>
              </a:xfrm>
              <a:prstGeom prst="rect">
                <a:avLst/>
              </a:prstGeom>
              <a:blipFill>
                <a:blip r:embed="rId11"/>
                <a:stretch>
                  <a:fillRect l="-2027" r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3B1D42E-33C2-49D1-BEFF-89431429915C}"/>
              </a:ext>
            </a:extLst>
          </p:cNvPr>
          <p:cNvSpPr txBox="1">
            <a:spLocks/>
          </p:cNvSpPr>
          <p:nvPr/>
        </p:nvSpPr>
        <p:spPr>
          <a:xfrm>
            <a:off x="133624" y="186779"/>
            <a:ext cx="5567701" cy="630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sz="2800" dirty="0"/>
              <a:t>Expand and simplify the following:</a:t>
            </a:r>
          </a:p>
          <a:p>
            <a:pPr marL="0" indent="0">
              <a:buNone/>
            </a:pP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FCB6D67-9E9F-43E7-BDD3-E46448DD5325}"/>
                  </a:ext>
                </a:extLst>
              </p:cNvPr>
              <p:cNvSpPr txBox="1"/>
              <p:nvPr/>
            </p:nvSpPr>
            <p:spPr>
              <a:xfrm>
                <a:off x="277443" y="906204"/>
                <a:ext cx="295606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FCB6D67-9E9F-43E7-BDD3-E46448DD53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43" y="906204"/>
                <a:ext cx="2956066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A1A196-3E9B-4F09-AB6C-190B16A30094}"/>
                  </a:ext>
                </a:extLst>
              </p:cNvPr>
              <p:cNvSpPr txBox="1"/>
              <p:nvPr/>
            </p:nvSpPr>
            <p:spPr>
              <a:xfrm>
                <a:off x="277443" y="1431672"/>
                <a:ext cx="293362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A1A196-3E9B-4F09-AB6C-190B16A300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43" y="1431672"/>
                <a:ext cx="2933624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CBF1B8-3E32-4D32-9CC2-A256EAF8702B}"/>
                  </a:ext>
                </a:extLst>
              </p:cNvPr>
              <p:cNvSpPr txBox="1"/>
              <p:nvPr/>
            </p:nvSpPr>
            <p:spPr>
              <a:xfrm>
                <a:off x="277443" y="1986363"/>
                <a:ext cx="293362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CBF1B8-3E32-4D32-9CC2-A256EAF87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43" y="1986363"/>
                <a:ext cx="2933624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25E24A1-0DA5-4D11-A698-D13378DFB3C7}"/>
                  </a:ext>
                </a:extLst>
              </p:cNvPr>
              <p:cNvSpPr txBox="1"/>
              <p:nvPr/>
            </p:nvSpPr>
            <p:spPr>
              <a:xfrm>
                <a:off x="358226" y="2508967"/>
                <a:ext cx="270433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25E24A1-0DA5-4D11-A698-D13378DFB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26" y="2508967"/>
                <a:ext cx="2704330" cy="738664"/>
              </a:xfrm>
              <a:prstGeom prst="rect">
                <a:avLst/>
              </a:prstGeom>
              <a:blipFill>
                <a:blip r:embed="rId5"/>
                <a:stretch>
                  <a:fillRect l="-2257" r="-36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2F31FCE-89BE-4BD5-B884-50755A744A60}"/>
                  </a:ext>
                </a:extLst>
              </p:cNvPr>
              <p:cNvSpPr txBox="1"/>
              <p:nvPr/>
            </p:nvSpPr>
            <p:spPr>
              <a:xfrm>
                <a:off x="390558" y="3021404"/>
                <a:ext cx="270433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2F31FCE-89BE-4BD5-B884-50755A744A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58" y="3021404"/>
                <a:ext cx="2704330" cy="738664"/>
              </a:xfrm>
              <a:prstGeom prst="rect">
                <a:avLst/>
              </a:prstGeom>
              <a:blipFill>
                <a:blip r:embed="rId6"/>
                <a:stretch>
                  <a:fillRect l="-2027" r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1B12147-2077-4B72-966F-C209951EFEC4}"/>
                  </a:ext>
                </a:extLst>
              </p:cNvPr>
              <p:cNvSpPr txBox="1"/>
              <p:nvPr/>
            </p:nvSpPr>
            <p:spPr>
              <a:xfrm>
                <a:off x="422890" y="5831283"/>
                <a:ext cx="270433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1B12147-2077-4B72-966F-C209951EF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890" y="5831283"/>
                <a:ext cx="2704330" cy="738664"/>
              </a:xfrm>
              <a:prstGeom prst="rect">
                <a:avLst/>
              </a:prstGeom>
              <a:blipFill>
                <a:blip r:embed="rId7"/>
                <a:stretch>
                  <a:fillRect l="-2027" r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DD7FCD2-0204-4BFF-9F35-14CFB9D96404}"/>
                  </a:ext>
                </a:extLst>
              </p:cNvPr>
              <p:cNvSpPr txBox="1"/>
              <p:nvPr/>
            </p:nvSpPr>
            <p:spPr>
              <a:xfrm>
                <a:off x="390558" y="3586262"/>
                <a:ext cx="270433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DD7FCD2-0204-4BFF-9F35-14CFB9D96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58" y="3586262"/>
                <a:ext cx="2704330" cy="738664"/>
              </a:xfrm>
              <a:prstGeom prst="rect">
                <a:avLst/>
              </a:prstGeom>
              <a:blipFill>
                <a:blip r:embed="rId8"/>
                <a:stretch>
                  <a:fillRect l="-2027" r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C7155D-BC95-4527-8E75-61F5DF3C67AC}"/>
                  </a:ext>
                </a:extLst>
              </p:cNvPr>
              <p:cNvSpPr txBox="1"/>
              <p:nvPr/>
            </p:nvSpPr>
            <p:spPr>
              <a:xfrm>
                <a:off x="414555" y="4143818"/>
                <a:ext cx="270433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C7155D-BC95-4527-8E75-61F5DF3C67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55" y="4143818"/>
                <a:ext cx="2704330" cy="738664"/>
              </a:xfrm>
              <a:prstGeom prst="rect">
                <a:avLst/>
              </a:prstGeom>
              <a:blipFill>
                <a:blip r:embed="rId9"/>
                <a:stretch>
                  <a:fillRect l="-2027" r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975BE8D-AB3E-4501-A031-242D388780C0}"/>
                  </a:ext>
                </a:extLst>
              </p:cNvPr>
              <p:cNvSpPr txBox="1"/>
              <p:nvPr/>
            </p:nvSpPr>
            <p:spPr>
              <a:xfrm>
                <a:off x="414555" y="4700695"/>
                <a:ext cx="270433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975BE8D-AB3E-4501-A031-242D388780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55" y="4700695"/>
                <a:ext cx="2704330" cy="738664"/>
              </a:xfrm>
              <a:prstGeom prst="rect">
                <a:avLst/>
              </a:prstGeom>
              <a:blipFill>
                <a:blip r:embed="rId10"/>
                <a:stretch>
                  <a:fillRect l="-2027" r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433F96-BF9B-4B47-9254-895F716D9D73}"/>
                  </a:ext>
                </a:extLst>
              </p:cNvPr>
              <p:cNvSpPr txBox="1"/>
              <p:nvPr/>
            </p:nvSpPr>
            <p:spPr>
              <a:xfrm>
                <a:off x="414555" y="5258251"/>
                <a:ext cx="270433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433F96-BF9B-4B47-9254-895F716D9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55" y="5258251"/>
                <a:ext cx="2704330" cy="738664"/>
              </a:xfrm>
              <a:prstGeom prst="rect">
                <a:avLst/>
              </a:prstGeom>
              <a:blipFill>
                <a:blip r:embed="rId11"/>
                <a:stretch>
                  <a:fillRect l="-2027" r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A79B5B8-56E2-4D3D-90FD-C464B501E441}"/>
                  </a:ext>
                </a:extLst>
              </p:cNvPr>
              <p:cNvSpPr txBox="1"/>
              <p:nvPr/>
            </p:nvSpPr>
            <p:spPr>
              <a:xfrm>
                <a:off x="3406992" y="869792"/>
                <a:ext cx="94763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A79B5B8-56E2-4D3D-90FD-C464B501E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6992" y="869792"/>
                <a:ext cx="947632" cy="738664"/>
              </a:xfrm>
              <a:prstGeom prst="rect">
                <a:avLst/>
              </a:prstGeom>
              <a:blipFill>
                <a:blip r:embed="rId12"/>
                <a:stretch>
                  <a:fillRect l="-8387" r="-7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98DC8BE-CD6A-467C-95C7-99EE417294D7}"/>
                  </a:ext>
                </a:extLst>
              </p:cNvPr>
              <p:cNvSpPr txBox="1"/>
              <p:nvPr/>
            </p:nvSpPr>
            <p:spPr>
              <a:xfrm>
                <a:off x="3435785" y="1993881"/>
                <a:ext cx="94763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98DC8BE-CD6A-467C-95C7-99EE41729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785" y="1993881"/>
                <a:ext cx="947632" cy="738664"/>
              </a:xfrm>
              <a:prstGeom prst="rect">
                <a:avLst/>
              </a:prstGeom>
              <a:blipFill>
                <a:blip r:embed="rId13"/>
                <a:stretch>
                  <a:fillRect l="-8387" r="-7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79372D9-6380-4888-B544-F1578F832595}"/>
                  </a:ext>
                </a:extLst>
              </p:cNvPr>
              <p:cNvSpPr txBox="1"/>
              <p:nvPr/>
            </p:nvSpPr>
            <p:spPr>
              <a:xfrm>
                <a:off x="3435785" y="1402075"/>
                <a:ext cx="94763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79372D9-6380-4888-B544-F1578F8325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785" y="1402075"/>
                <a:ext cx="947632" cy="738664"/>
              </a:xfrm>
              <a:prstGeom prst="rect">
                <a:avLst/>
              </a:prstGeom>
              <a:blipFill>
                <a:blip r:embed="rId14"/>
                <a:stretch>
                  <a:fillRect l="-8387" r="-7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758BC38-0F4C-4EFD-9238-6C51710E3F6E}"/>
                  </a:ext>
                </a:extLst>
              </p:cNvPr>
              <p:cNvSpPr txBox="1"/>
              <p:nvPr/>
            </p:nvSpPr>
            <p:spPr>
              <a:xfrm>
                <a:off x="3475641" y="2508967"/>
                <a:ext cx="94763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758BC38-0F4C-4EFD-9238-6C51710E3F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5641" y="2508967"/>
                <a:ext cx="947632" cy="738664"/>
              </a:xfrm>
              <a:prstGeom prst="rect">
                <a:avLst/>
              </a:prstGeom>
              <a:blipFill>
                <a:blip r:embed="rId15"/>
                <a:stretch>
                  <a:fillRect l="-7051" r="-7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2238CB6-DFA3-4762-BAE6-FEBD4BAC8027}"/>
                  </a:ext>
                </a:extLst>
              </p:cNvPr>
              <p:cNvSpPr txBox="1"/>
              <p:nvPr/>
            </p:nvSpPr>
            <p:spPr>
              <a:xfrm>
                <a:off x="3475641" y="3039482"/>
                <a:ext cx="94763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2238CB6-DFA3-4762-BAE6-FEBD4BAC80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5641" y="3039482"/>
                <a:ext cx="947632" cy="738664"/>
              </a:xfrm>
              <a:prstGeom prst="rect">
                <a:avLst/>
              </a:prstGeom>
              <a:blipFill>
                <a:blip r:embed="rId16"/>
                <a:stretch>
                  <a:fillRect l="-7051" r="-7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02EC855-937D-47A5-9188-DB4108F91B91}"/>
                  </a:ext>
                </a:extLst>
              </p:cNvPr>
              <p:cNvSpPr txBox="1"/>
              <p:nvPr/>
            </p:nvSpPr>
            <p:spPr>
              <a:xfrm>
                <a:off x="3475641" y="5838077"/>
                <a:ext cx="100694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02EC855-937D-47A5-9188-DB4108F91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5641" y="5838077"/>
                <a:ext cx="1006942" cy="738664"/>
              </a:xfrm>
              <a:prstGeom prst="rect">
                <a:avLst/>
              </a:prstGeom>
              <a:blipFill>
                <a:blip r:embed="rId17"/>
                <a:stretch>
                  <a:fillRect l="-1212" r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6182B01-8806-40FB-9BD5-439C390CA131}"/>
                  </a:ext>
                </a:extLst>
              </p:cNvPr>
              <p:cNvSpPr txBox="1"/>
              <p:nvPr/>
            </p:nvSpPr>
            <p:spPr>
              <a:xfrm>
                <a:off x="3560600" y="3586262"/>
                <a:ext cx="77771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6182B01-8806-40FB-9BD5-439C390CA1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600" y="3586262"/>
                <a:ext cx="777713" cy="738664"/>
              </a:xfrm>
              <a:prstGeom prst="rect">
                <a:avLst/>
              </a:prstGeom>
              <a:blipFill>
                <a:blip r:embed="rId18"/>
                <a:stretch>
                  <a:fillRect l="-4688" r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FF34C65-439D-4172-84B6-54028EF4D792}"/>
                  </a:ext>
                </a:extLst>
              </p:cNvPr>
              <p:cNvSpPr txBox="1"/>
              <p:nvPr/>
            </p:nvSpPr>
            <p:spPr>
              <a:xfrm>
                <a:off x="3489769" y="4152883"/>
                <a:ext cx="84016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FF34C65-439D-4172-84B6-54028EF4D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769" y="4152883"/>
                <a:ext cx="840166" cy="738664"/>
              </a:xfrm>
              <a:prstGeom prst="rect">
                <a:avLst/>
              </a:prstGeom>
              <a:blipFill>
                <a:blip r:embed="rId19"/>
                <a:stretch>
                  <a:fillRect l="-725" r="-50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7418C52-0046-4719-A5D3-41E520AD6264}"/>
                  </a:ext>
                </a:extLst>
              </p:cNvPr>
              <p:cNvSpPr txBox="1"/>
              <p:nvPr/>
            </p:nvSpPr>
            <p:spPr>
              <a:xfrm>
                <a:off x="3520371" y="4678425"/>
                <a:ext cx="94102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7418C52-0046-4719-A5D3-41E520AD62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0371" y="4678425"/>
                <a:ext cx="941027" cy="73866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5E3B7BF-46C2-4BAC-9C89-41B51424DF97}"/>
                  </a:ext>
                </a:extLst>
              </p:cNvPr>
              <p:cNvSpPr txBox="1"/>
              <p:nvPr/>
            </p:nvSpPr>
            <p:spPr>
              <a:xfrm>
                <a:off x="3544368" y="5258251"/>
                <a:ext cx="94763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5E3B7BF-46C2-4BAC-9C89-41B51424DF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4368" y="5258251"/>
                <a:ext cx="947632" cy="738664"/>
              </a:xfrm>
              <a:prstGeom prst="rect">
                <a:avLst/>
              </a:prstGeom>
              <a:blipFill>
                <a:blip r:embed="rId21"/>
                <a:stretch>
                  <a:fillRect l="-7051" r="-70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229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1625</TotalTime>
  <Words>342</Words>
  <Application>Microsoft Office PowerPoint</Application>
  <PresentationFormat>On-screen Show (4:3)</PresentationFormat>
  <Paragraphs>57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Algebra:  Brackets and collecting like terms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84</cp:revision>
  <dcterms:created xsi:type="dcterms:W3CDTF">2018-01-26T08:52:52Z</dcterms:created>
  <dcterms:modified xsi:type="dcterms:W3CDTF">2018-06-24T10:18:06Z</dcterms:modified>
</cp:coreProperties>
</file>