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54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3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2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6.png"/><Relationship Id="rId5" Type="http://schemas.openxmlformats.org/officeDocument/2006/relationships/image" Target="../media/image15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4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Brackets and collecting like terms 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824924" y="4110015"/>
                <a:ext cx="586641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924" y="4110015"/>
                <a:ext cx="5866414" cy="738664"/>
              </a:xfrm>
              <a:prstGeom prst="rect">
                <a:avLst/>
              </a:prstGeom>
              <a:blipFill>
                <a:blip r:embed="rId3"/>
                <a:stretch>
                  <a:fillRect l="-1350" r="-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D122EE-4E28-4024-B6FE-FEA95FE94D54}"/>
                  </a:ext>
                </a:extLst>
              </p:cNvPr>
              <p:cNvSpPr txBox="1"/>
              <p:nvPr/>
            </p:nvSpPr>
            <p:spPr>
              <a:xfrm>
                <a:off x="1749151" y="4635483"/>
                <a:ext cx="586641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D122EE-4E28-4024-B6FE-FEA95FE94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51" y="4635483"/>
                <a:ext cx="5866414" cy="738664"/>
              </a:xfrm>
              <a:prstGeom prst="rect">
                <a:avLst/>
              </a:prstGeom>
              <a:blipFill>
                <a:blip r:embed="rId8"/>
                <a:stretch>
                  <a:fillRect l="-1455" r="-1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993C73-A030-4468-BC5B-F109325666ED}"/>
                  </a:ext>
                </a:extLst>
              </p:cNvPr>
              <p:cNvSpPr txBox="1"/>
              <p:nvPr/>
            </p:nvSpPr>
            <p:spPr>
              <a:xfrm>
                <a:off x="1749151" y="5190174"/>
                <a:ext cx="586641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3993C73-A030-4468-BC5B-F10932566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151" y="5190174"/>
                <a:ext cx="5866414" cy="738664"/>
              </a:xfrm>
              <a:prstGeom prst="rect">
                <a:avLst/>
              </a:prstGeom>
              <a:blipFill>
                <a:blip r:embed="rId9"/>
                <a:stretch>
                  <a:fillRect l="-1455" r="-1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684524" y="783136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24" y="783136"/>
                <a:ext cx="3028971" cy="1107996"/>
              </a:xfrm>
              <a:prstGeom prst="rect">
                <a:avLst/>
              </a:prstGeom>
              <a:blipFill>
                <a:blip r:embed="rId2"/>
                <a:stretch>
                  <a:fillRect l="-2213" r="-3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10F953-9AB4-4845-9B8C-CB8DCA70A031}"/>
                  </a:ext>
                </a:extLst>
              </p:cNvPr>
              <p:cNvSpPr txBox="1"/>
              <p:nvPr/>
            </p:nvSpPr>
            <p:spPr>
              <a:xfrm>
                <a:off x="5190093" y="783136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10F953-9AB4-4845-9B8C-CB8DCA70A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093" y="783136"/>
                <a:ext cx="3028971" cy="1107996"/>
              </a:xfrm>
              <a:prstGeom prst="rect">
                <a:avLst/>
              </a:prstGeom>
              <a:blipFill>
                <a:blip r:embed="rId3"/>
                <a:stretch>
                  <a:fillRect l="-2213" r="-3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FA0752-483E-40A4-874B-0E8001D1C3D3}"/>
                  </a:ext>
                </a:extLst>
              </p:cNvPr>
              <p:cNvSpPr txBox="1"/>
              <p:nvPr/>
            </p:nvSpPr>
            <p:spPr>
              <a:xfrm>
                <a:off x="684524" y="3858873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FA0752-483E-40A4-874B-0E8001D1C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24" y="3858873"/>
                <a:ext cx="3028971" cy="1107996"/>
              </a:xfrm>
              <a:prstGeom prst="rect">
                <a:avLst/>
              </a:prstGeom>
              <a:blipFill>
                <a:blip r:embed="rId4"/>
                <a:stretch>
                  <a:fillRect l="-2213" r="-3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69CE32-6ECE-4EA1-80E6-0F06B3F33488}"/>
                  </a:ext>
                </a:extLst>
              </p:cNvPr>
              <p:cNvSpPr txBox="1"/>
              <p:nvPr/>
            </p:nvSpPr>
            <p:spPr>
              <a:xfrm>
                <a:off x="5190093" y="3858873"/>
                <a:ext cx="3028971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simplify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69CE32-6ECE-4EA1-80E6-0F06B3F33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093" y="3858873"/>
                <a:ext cx="3028971" cy="1107996"/>
              </a:xfrm>
              <a:prstGeom prst="rect">
                <a:avLst/>
              </a:prstGeom>
              <a:blipFill>
                <a:blip r:embed="rId5"/>
                <a:stretch>
                  <a:fillRect l="-2213" r="-3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5567701" cy="63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Expand and simplify the following: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/>
              <p:nvPr/>
            </p:nvSpPr>
            <p:spPr>
              <a:xfrm>
                <a:off x="521844" y="874115"/>
                <a:ext cx="326672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44" y="874115"/>
                <a:ext cx="3266728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/>
              <p:nvPr/>
            </p:nvSpPr>
            <p:spPr>
              <a:xfrm>
                <a:off x="517084" y="1399584"/>
                <a:ext cx="324505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84" y="1399584"/>
                <a:ext cx="3245055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/>
              <p:nvPr/>
            </p:nvSpPr>
            <p:spPr>
              <a:xfrm>
                <a:off x="517084" y="1954275"/>
                <a:ext cx="324505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84" y="1954275"/>
                <a:ext cx="3245055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/>
              <p:nvPr/>
            </p:nvSpPr>
            <p:spPr>
              <a:xfrm>
                <a:off x="614642" y="2494355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42" y="2494355"/>
                <a:ext cx="3049937" cy="738664"/>
              </a:xfrm>
              <a:prstGeom prst="rect">
                <a:avLst/>
              </a:prstGeom>
              <a:blipFill>
                <a:blip r:embed="rId5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/>
              <p:nvPr/>
            </p:nvSpPr>
            <p:spPr>
              <a:xfrm>
                <a:off x="614641" y="3021404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41" y="3021404"/>
                <a:ext cx="3049937" cy="738664"/>
              </a:xfrm>
              <a:prstGeom prst="rect">
                <a:avLst/>
              </a:prstGeom>
              <a:blipFill>
                <a:blip r:embed="rId6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/>
              <p:nvPr/>
            </p:nvSpPr>
            <p:spPr>
              <a:xfrm>
                <a:off x="630239" y="5750004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239" y="5750004"/>
                <a:ext cx="3049937" cy="738664"/>
              </a:xfrm>
              <a:prstGeom prst="rect">
                <a:avLst/>
              </a:prstGeom>
              <a:blipFill>
                <a:blip r:embed="rId7"/>
                <a:stretch>
                  <a:fillRect l="-1796" r="-3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/>
              <p:nvPr/>
            </p:nvSpPr>
            <p:spPr>
              <a:xfrm>
                <a:off x="614641" y="3579662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41" y="3579662"/>
                <a:ext cx="3049937" cy="738664"/>
              </a:xfrm>
              <a:prstGeom prst="rect">
                <a:avLst/>
              </a:prstGeom>
              <a:blipFill>
                <a:blip r:embed="rId8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/>
              <p:nvPr/>
            </p:nvSpPr>
            <p:spPr>
              <a:xfrm>
                <a:off x="614641" y="4134353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41" y="4134353"/>
                <a:ext cx="3049937" cy="738664"/>
              </a:xfrm>
              <a:prstGeom prst="rect">
                <a:avLst/>
              </a:prstGeom>
              <a:blipFill>
                <a:blip r:embed="rId9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/>
              <p:nvPr/>
            </p:nvSpPr>
            <p:spPr>
              <a:xfrm>
                <a:off x="643280" y="4689787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80" y="4689787"/>
                <a:ext cx="3049937" cy="738664"/>
              </a:xfrm>
              <a:prstGeom prst="rect">
                <a:avLst/>
              </a:prstGeom>
              <a:blipFill>
                <a:blip r:embed="rId10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/>
              <p:nvPr/>
            </p:nvSpPr>
            <p:spPr>
              <a:xfrm>
                <a:off x="643280" y="5245221"/>
                <a:ext cx="287713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80" y="5245221"/>
                <a:ext cx="2877134" cy="738664"/>
              </a:xfrm>
              <a:prstGeom prst="rect">
                <a:avLst/>
              </a:prstGeom>
              <a:blipFill>
                <a:blip r:embed="rId11"/>
                <a:stretch>
                  <a:fillRect l="-2123" r="-3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5567701" cy="63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Expand and simplify the following: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/>
              <p:nvPr/>
            </p:nvSpPr>
            <p:spPr>
              <a:xfrm>
                <a:off x="521844" y="874115"/>
                <a:ext cx="326672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FCB6D67-9E9F-43E7-BDD3-E46448DD5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44" y="874115"/>
                <a:ext cx="3266728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/>
              <p:nvPr/>
            </p:nvSpPr>
            <p:spPr>
              <a:xfrm>
                <a:off x="517084" y="1399584"/>
                <a:ext cx="324505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A1A196-3E9B-4F09-AB6C-190B16A30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84" y="1399584"/>
                <a:ext cx="3245055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/>
              <p:nvPr/>
            </p:nvSpPr>
            <p:spPr>
              <a:xfrm>
                <a:off x="517084" y="1954275"/>
                <a:ext cx="324505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CBF1B8-3E32-4D32-9CC2-A256EAF87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84" y="1954275"/>
                <a:ext cx="3245055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/>
              <p:nvPr/>
            </p:nvSpPr>
            <p:spPr>
              <a:xfrm>
                <a:off x="614642" y="2494355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25E24A1-0DA5-4D11-A698-D13378DFB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42" y="2494355"/>
                <a:ext cx="3049937" cy="738664"/>
              </a:xfrm>
              <a:prstGeom prst="rect">
                <a:avLst/>
              </a:prstGeom>
              <a:blipFill>
                <a:blip r:embed="rId5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/>
              <p:nvPr/>
            </p:nvSpPr>
            <p:spPr>
              <a:xfrm>
                <a:off x="614641" y="3021404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F31FCE-89BE-4BD5-B884-50755A744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41" y="3021404"/>
                <a:ext cx="3049937" cy="738664"/>
              </a:xfrm>
              <a:prstGeom prst="rect">
                <a:avLst/>
              </a:prstGeom>
              <a:blipFill>
                <a:blip r:embed="rId6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/>
              <p:nvPr/>
            </p:nvSpPr>
            <p:spPr>
              <a:xfrm>
                <a:off x="643281" y="5874812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B12147-2077-4B72-966F-C209951EF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81" y="5874812"/>
                <a:ext cx="3049937" cy="738664"/>
              </a:xfrm>
              <a:prstGeom prst="rect">
                <a:avLst/>
              </a:prstGeom>
              <a:blipFill>
                <a:blip r:embed="rId7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/>
              <p:nvPr/>
            </p:nvSpPr>
            <p:spPr>
              <a:xfrm>
                <a:off x="614641" y="3651774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DD7FCD2-0204-4BFF-9F35-14CFB9D96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41" y="3651774"/>
                <a:ext cx="3049937" cy="738664"/>
              </a:xfrm>
              <a:prstGeom prst="rect">
                <a:avLst/>
              </a:prstGeom>
              <a:blipFill>
                <a:blip r:embed="rId8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/>
              <p:nvPr/>
            </p:nvSpPr>
            <p:spPr>
              <a:xfrm>
                <a:off x="614641" y="4206465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C7155D-BC95-4527-8E75-61F5DF3C6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41" y="4206465"/>
                <a:ext cx="3049937" cy="738664"/>
              </a:xfrm>
              <a:prstGeom prst="rect">
                <a:avLst/>
              </a:prstGeom>
              <a:blipFill>
                <a:blip r:embed="rId9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/>
              <p:nvPr/>
            </p:nvSpPr>
            <p:spPr>
              <a:xfrm>
                <a:off x="643280" y="4761899"/>
                <a:ext cx="304993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975BE8D-AB3E-4501-A031-242D38878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80" y="4761899"/>
                <a:ext cx="3049937" cy="738664"/>
              </a:xfrm>
              <a:prstGeom prst="rect">
                <a:avLst/>
              </a:prstGeom>
              <a:blipFill>
                <a:blip r:embed="rId10"/>
                <a:stretch>
                  <a:fillRect l="-2000" r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/>
              <p:nvPr/>
            </p:nvSpPr>
            <p:spPr>
              <a:xfrm>
                <a:off x="643280" y="5317333"/>
                <a:ext cx="287713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433F96-BF9B-4B47-9254-895F716D9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80" y="5317333"/>
                <a:ext cx="2877134" cy="738664"/>
              </a:xfrm>
              <a:prstGeom prst="rect">
                <a:avLst/>
              </a:prstGeom>
              <a:blipFill>
                <a:blip r:embed="rId11"/>
                <a:stretch>
                  <a:fillRect l="-2123" r="-3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5BAFE1-0503-4076-B4DA-6D442C81D778}"/>
                  </a:ext>
                </a:extLst>
              </p:cNvPr>
              <p:cNvSpPr txBox="1"/>
              <p:nvPr/>
            </p:nvSpPr>
            <p:spPr>
              <a:xfrm>
                <a:off x="4009215" y="901143"/>
                <a:ext cx="127054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5BAFE1-0503-4076-B4DA-6D442C81D7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215" y="901143"/>
                <a:ext cx="1270541" cy="738664"/>
              </a:xfrm>
              <a:prstGeom prst="rect">
                <a:avLst/>
              </a:prstGeom>
              <a:blipFill>
                <a:blip r:embed="rId12"/>
                <a:stretch>
                  <a:fillRect l="-5769" r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33711B6-77A3-4CB6-AA53-6A06662EBCD7}"/>
                  </a:ext>
                </a:extLst>
              </p:cNvPr>
              <p:cNvSpPr txBox="1"/>
              <p:nvPr/>
            </p:nvSpPr>
            <p:spPr>
              <a:xfrm>
                <a:off x="4143182" y="4761899"/>
                <a:ext cx="89838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33711B6-77A3-4CB6-AA53-6A06662EB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182" y="4761899"/>
                <a:ext cx="898386" cy="73866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BC5750F-CE62-44A8-9130-A8E931CA2C9C}"/>
                  </a:ext>
                </a:extLst>
              </p:cNvPr>
              <p:cNvSpPr txBox="1"/>
              <p:nvPr/>
            </p:nvSpPr>
            <p:spPr>
              <a:xfrm>
                <a:off x="3982782" y="1408821"/>
                <a:ext cx="127054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BC5750F-CE62-44A8-9130-A8E931CA2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782" y="1408821"/>
                <a:ext cx="1270541" cy="738664"/>
              </a:xfrm>
              <a:prstGeom prst="rect">
                <a:avLst/>
              </a:prstGeom>
              <a:blipFill>
                <a:blip r:embed="rId14"/>
                <a:stretch>
                  <a:fillRect l="-5263" r="-4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7D75AD7-8E59-47FE-BE48-C81EA00B3845}"/>
                  </a:ext>
                </a:extLst>
              </p:cNvPr>
              <p:cNvSpPr txBox="1"/>
              <p:nvPr/>
            </p:nvSpPr>
            <p:spPr>
              <a:xfrm>
                <a:off x="4009214" y="1994938"/>
                <a:ext cx="127054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7D75AD7-8E59-47FE-BE48-C81EA00B3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214" y="1994938"/>
                <a:ext cx="1270541" cy="738664"/>
              </a:xfrm>
              <a:prstGeom prst="rect">
                <a:avLst/>
              </a:prstGeom>
              <a:blipFill>
                <a:blip r:embed="rId15"/>
                <a:stretch>
                  <a:fillRect l="-5769" r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B3F13F1-D43A-427E-BED0-D300FDA3EF06}"/>
                  </a:ext>
                </a:extLst>
              </p:cNvPr>
              <p:cNvSpPr txBox="1"/>
              <p:nvPr/>
            </p:nvSpPr>
            <p:spPr>
              <a:xfrm>
                <a:off x="4013051" y="2523856"/>
                <a:ext cx="127054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B3F13F1-D43A-427E-BED0-D300FDA3EF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051" y="2523856"/>
                <a:ext cx="1270541" cy="738664"/>
              </a:xfrm>
              <a:prstGeom prst="rect">
                <a:avLst/>
              </a:prstGeom>
              <a:blipFill>
                <a:blip r:embed="rId16"/>
                <a:stretch>
                  <a:fillRect l="-4785" r="-23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335B5E0-401C-443C-BF55-9411CF0584EE}"/>
                  </a:ext>
                </a:extLst>
              </p:cNvPr>
              <p:cNvSpPr txBox="1"/>
              <p:nvPr/>
            </p:nvSpPr>
            <p:spPr>
              <a:xfrm>
                <a:off x="4009214" y="3059668"/>
                <a:ext cx="127054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335B5E0-401C-443C-BF55-9411CF058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214" y="3059668"/>
                <a:ext cx="1270541" cy="738664"/>
              </a:xfrm>
              <a:prstGeom prst="rect">
                <a:avLst/>
              </a:prstGeom>
              <a:blipFill>
                <a:blip r:embed="rId17"/>
                <a:stretch>
                  <a:fillRect l="-5288" r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3F294BB-EEA3-4452-BEEF-995A026E51A4}"/>
                  </a:ext>
                </a:extLst>
              </p:cNvPr>
              <p:cNvSpPr txBox="1"/>
              <p:nvPr/>
            </p:nvSpPr>
            <p:spPr>
              <a:xfrm>
                <a:off x="4037854" y="5854202"/>
                <a:ext cx="132985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3F294BB-EEA3-4452-BEEF-995A026E5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854" y="5854202"/>
                <a:ext cx="1329851" cy="738664"/>
              </a:xfrm>
              <a:prstGeom prst="rect">
                <a:avLst/>
              </a:prstGeom>
              <a:blipFill>
                <a:blip r:embed="rId18"/>
                <a:stretch>
                  <a:fillRect l="-457" r="-45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30279EA-38D0-4EA9-BF1C-FBDE4E6B67C3}"/>
                  </a:ext>
                </a:extLst>
              </p:cNvPr>
              <p:cNvSpPr txBox="1"/>
              <p:nvPr/>
            </p:nvSpPr>
            <p:spPr>
              <a:xfrm>
                <a:off x="4096381" y="3594024"/>
                <a:ext cx="93070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30279EA-38D0-4EA9-BF1C-FBDE4E6B6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381" y="3594024"/>
                <a:ext cx="930704" cy="738664"/>
              </a:xfrm>
              <a:prstGeom prst="rect">
                <a:avLst/>
              </a:prstGeom>
              <a:blipFill>
                <a:blip r:embed="rId19"/>
                <a:stretch>
                  <a:fillRect l="-4575" t="-826" r="-2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F514F09-F6B0-4E5F-9C93-CB44E50D4772}"/>
                  </a:ext>
                </a:extLst>
              </p:cNvPr>
              <p:cNvSpPr txBox="1"/>
              <p:nvPr/>
            </p:nvSpPr>
            <p:spPr>
              <a:xfrm>
                <a:off x="4096381" y="4198101"/>
                <a:ext cx="110062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F514F09-F6B0-4E5F-9C93-CB44E50D4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381" y="4198101"/>
                <a:ext cx="1100622" cy="738664"/>
              </a:xfrm>
              <a:prstGeom prst="rect">
                <a:avLst/>
              </a:prstGeom>
              <a:blipFill>
                <a:blip r:embed="rId20"/>
                <a:stretch>
                  <a:fillRect l="-3867" t="-826" r="-49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38F221-9C62-4359-9380-AC807ACAA828}"/>
                  </a:ext>
                </a:extLst>
              </p:cNvPr>
              <p:cNvSpPr txBox="1"/>
              <p:nvPr/>
            </p:nvSpPr>
            <p:spPr>
              <a:xfrm>
                <a:off x="4097164" y="5290507"/>
                <a:ext cx="127054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F38F221-9C62-4359-9380-AC807ACAA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164" y="5290507"/>
                <a:ext cx="1270541" cy="738664"/>
              </a:xfrm>
              <a:prstGeom prst="rect">
                <a:avLst/>
              </a:prstGeom>
              <a:blipFill>
                <a:blip r:embed="rId21"/>
                <a:stretch>
                  <a:fillRect l="-4785" r="-4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91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1625</TotalTime>
  <Words>402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Brackets and collecting like terms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83</cp:revision>
  <dcterms:created xsi:type="dcterms:W3CDTF">2018-01-26T08:52:52Z</dcterms:created>
  <dcterms:modified xsi:type="dcterms:W3CDTF">2018-06-24T10:13:32Z</dcterms:modified>
</cp:coreProperties>
</file>