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54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3.png"/><Relationship Id="rId21" Type="http://schemas.openxmlformats.org/officeDocument/2006/relationships/image" Target="../media/image34.png"/><Relationship Id="rId7" Type="http://schemas.openxmlformats.org/officeDocument/2006/relationships/image" Target="../media/image23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2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4.png"/><Relationship Id="rId5" Type="http://schemas.openxmlformats.org/officeDocument/2006/relationships/image" Target="../media/image15.png"/><Relationship Id="rId15" Type="http://schemas.openxmlformats.org/officeDocument/2006/relationships/image" Target="../media/image28.png"/><Relationship Id="rId10" Type="http://schemas.openxmlformats.org/officeDocument/2006/relationships/image" Target="../media/image21.png"/><Relationship Id="rId19" Type="http://schemas.openxmlformats.org/officeDocument/2006/relationships/image" Target="../media/image32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560" y="162790"/>
            <a:ext cx="7286878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Algebra: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Brackets and collecting like terms 4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1997728" y="4110015"/>
                <a:ext cx="569361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7728" y="4110015"/>
                <a:ext cx="5693610" cy="738664"/>
              </a:xfrm>
              <a:prstGeom prst="rect">
                <a:avLst/>
              </a:prstGeom>
              <a:blipFill>
                <a:blip r:embed="rId3"/>
                <a:stretch>
                  <a:fillRect l="-1499" r="-13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5D122EE-4E28-4024-B6FE-FEA95FE94D54}"/>
                  </a:ext>
                </a:extLst>
              </p:cNvPr>
              <p:cNvSpPr txBox="1"/>
              <p:nvPr/>
            </p:nvSpPr>
            <p:spPr>
              <a:xfrm>
                <a:off x="1921955" y="4635483"/>
                <a:ext cx="569361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5D122EE-4E28-4024-B6FE-FEA95FE94D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955" y="4635483"/>
                <a:ext cx="5693610" cy="738664"/>
              </a:xfrm>
              <a:prstGeom prst="rect">
                <a:avLst/>
              </a:prstGeom>
              <a:blipFill>
                <a:blip r:embed="rId8"/>
                <a:stretch>
                  <a:fillRect l="-1392" r="-14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3993C73-A030-4468-BC5B-F109325666ED}"/>
                  </a:ext>
                </a:extLst>
              </p:cNvPr>
              <p:cNvSpPr txBox="1"/>
              <p:nvPr/>
            </p:nvSpPr>
            <p:spPr>
              <a:xfrm>
                <a:off x="1921955" y="5190174"/>
                <a:ext cx="569361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3993C73-A030-4468-BC5B-F109325666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955" y="5190174"/>
                <a:ext cx="5693610" cy="738664"/>
              </a:xfrm>
              <a:prstGeom prst="rect">
                <a:avLst/>
              </a:prstGeom>
              <a:blipFill>
                <a:blip r:embed="rId9"/>
                <a:stretch>
                  <a:fillRect l="-1392" r="-14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/>
              <p:nvPr/>
            </p:nvSpPr>
            <p:spPr>
              <a:xfrm>
                <a:off x="684524" y="783136"/>
                <a:ext cx="3028971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24" y="783136"/>
                <a:ext cx="3028971" cy="1107996"/>
              </a:xfrm>
              <a:prstGeom prst="rect">
                <a:avLst/>
              </a:prstGeom>
              <a:blipFill>
                <a:blip r:embed="rId2"/>
                <a:stretch>
                  <a:fillRect l="-604" r="-8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10F953-9AB4-4845-9B8C-CB8DCA70A031}"/>
                  </a:ext>
                </a:extLst>
              </p:cNvPr>
              <p:cNvSpPr txBox="1"/>
              <p:nvPr/>
            </p:nvSpPr>
            <p:spPr>
              <a:xfrm>
                <a:off x="5190093" y="783136"/>
                <a:ext cx="3028971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10F953-9AB4-4845-9B8C-CB8DCA70A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093" y="783136"/>
                <a:ext cx="3028971" cy="1107996"/>
              </a:xfrm>
              <a:prstGeom prst="rect">
                <a:avLst/>
              </a:prstGeom>
              <a:blipFill>
                <a:blip r:embed="rId3"/>
                <a:stretch>
                  <a:fillRect l="-604" r="-8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1FA0752-483E-40A4-874B-0E8001D1C3D3}"/>
                  </a:ext>
                </a:extLst>
              </p:cNvPr>
              <p:cNvSpPr txBox="1"/>
              <p:nvPr/>
            </p:nvSpPr>
            <p:spPr>
              <a:xfrm>
                <a:off x="684524" y="3858873"/>
                <a:ext cx="3028971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6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1FA0752-483E-40A4-874B-0E8001D1C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24" y="3858873"/>
                <a:ext cx="3028971" cy="1107996"/>
              </a:xfrm>
              <a:prstGeom prst="rect">
                <a:avLst/>
              </a:prstGeom>
              <a:blipFill>
                <a:blip r:embed="rId4"/>
                <a:stretch>
                  <a:fillRect l="-604" r="-8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69CE32-6ECE-4EA1-80E6-0F06B3F33488}"/>
                  </a:ext>
                </a:extLst>
              </p:cNvPr>
              <p:cNvSpPr txBox="1"/>
              <p:nvPr/>
            </p:nvSpPr>
            <p:spPr>
              <a:xfrm>
                <a:off x="5190093" y="3858873"/>
                <a:ext cx="3028971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8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69CE32-6ECE-4EA1-80E6-0F06B3F334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093" y="3858873"/>
                <a:ext cx="3028971" cy="1107996"/>
              </a:xfrm>
              <a:prstGeom prst="rect">
                <a:avLst/>
              </a:prstGeom>
              <a:blipFill>
                <a:blip r:embed="rId5"/>
                <a:stretch>
                  <a:fillRect l="-604" r="-8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33624" y="186779"/>
            <a:ext cx="5567701" cy="630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800" dirty="0"/>
              <a:t>Expand and simplify the following:</a:t>
            </a:r>
          </a:p>
          <a:p>
            <a:pPr marL="0" indent="0">
              <a:buNone/>
            </a:pPr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FCB6D67-9E9F-43E7-BDD3-E46448DD5325}"/>
                  </a:ext>
                </a:extLst>
              </p:cNvPr>
              <p:cNvSpPr txBox="1"/>
              <p:nvPr/>
            </p:nvSpPr>
            <p:spPr>
              <a:xfrm>
                <a:off x="277443" y="906204"/>
                <a:ext cx="295606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FCB6D67-9E9F-43E7-BDD3-E46448DD5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43" y="906204"/>
                <a:ext cx="2956066" cy="738664"/>
              </a:xfrm>
              <a:prstGeom prst="rect">
                <a:avLst/>
              </a:prstGeom>
              <a:blipFill>
                <a:blip r:embed="rId2"/>
                <a:stretch>
                  <a:fillRect l="-826" r="-2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A1A196-3E9B-4F09-AB6C-190B16A30094}"/>
                  </a:ext>
                </a:extLst>
              </p:cNvPr>
              <p:cNvSpPr txBox="1"/>
              <p:nvPr/>
            </p:nvSpPr>
            <p:spPr>
              <a:xfrm>
                <a:off x="277443" y="1431672"/>
                <a:ext cx="293362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A1A196-3E9B-4F09-AB6C-190B16A300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43" y="1431672"/>
                <a:ext cx="2933624" cy="738664"/>
              </a:xfrm>
              <a:prstGeom prst="rect">
                <a:avLst/>
              </a:prstGeom>
              <a:blipFill>
                <a:blip r:embed="rId3"/>
                <a:stretch>
                  <a:fillRect l="-1247" r="-22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CBF1B8-3E32-4D32-9CC2-A256EAF8702B}"/>
                  </a:ext>
                </a:extLst>
              </p:cNvPr>
              <p:cNvSpPr txBox="1"/>
              <p:nvPr/>
            </p:nvSpPr>
            <p:spPr>
              <a:xfrm>
                <a:off x="277443" y="1986363"/>
                <a:ext cx="293362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CBF1B8-3E32-4D32-9CC2-A256EAF87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43" y="1986363"/>
                <a:ext cx="2933624" cy="738664"/>
              </a:xfrm>
              <a:prstGeom prst="rect">
                <a:avLst/>
              </a:prstGeom>
              <a:blipFill>
                <a:blip r:embed="rId4"/>
                <a:stretch>
                  <a:fillRect l="-1247" r="-22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5E24A1-0DA5-4D11-A698-D13378DFB3C7}"/>
                  </a:ext>
                </a:extLst>
              </p:cNvPr>
              <p:cNvSpPr txBox="1"/>
              <p:nvPr/>
            </p:nvSpPr>
            <p:spPr>
              <a:xfrm>
                <a:off x="277443" y="2502592"/>
                <a:ext cx="287713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5E24A1-0DA5-4D11-A698-D13378DFB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43" y="2502592"/>
                <a:ext cx="2877134" cy="738664"/>
              </a:xfrm>
              <a:prstGeom prst="rect">
                <a:avLst/>
              </a:prstGeom>
              <a:blipFill>
                <a:blip r:embed="rId5"/>
                <a:stretch>
                  <a:fillRect l="-2123" r="-3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F31FCE-89BE-4BD5-B884-50755A744A60}"/>
                  </a:ext>
                </a:extLst>
              </p:cNvPr>
              <p:cNvSpPr txBox="1"/>
              <p:nvPr/>
            </p:nvSpPr>
            <p:spPr>
              <a:xfrm>
                <a:off x="312661" y="3015029"/>
                <a:ext cx="2874248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F31FCE-89BE-4BD5-B884-50755A744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61" y="3015029"/>
                <a:ext cx="2874248" cy="738664"/>
              </a:xfrm>
              <a:prstGeom prst="rect">
                <a:avLst/>
              </a:prstGeom>
              <a:blipFill>
                <a:blip r:embed="rId6"/>
                <a:stretch>
                  <a:fillRect l="-1907" r="-3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B12147-2077-4B72-966F-C209951EFEC4}"/>
                  </a:ext>
                </a:extLst>
              </p:cNvPr>
              <p:cNvSpPr txBox="1"/>
              <p:nvPr/>
            </p:nvSpPr>
            <p:spPr>
              <a:xfrm>
                <a:off x="333772" y="5750004"/>
                <a:ext cx="304705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B12147-2077-4B72-966F-C209951EF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72" y="5750004"/>
                <a:ext cx="3047053" cy="738664"/>
              </a:xfrm>
              <a:prstGeom prst="rect">
                <a:avLst/>
              </a:prstGeom>
              <a:blipFill>
                <a:blip r:embed="rId7"/>
                <a:stretch>
                  <a:fillRect l="-2000" r="-3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DD7FCD2-0204-4BFF-9F35-14CFB9D96404}"/>
                  </a:ext>
                </a:extLst>
              </p:cNvPr>
              <p:cNvSpPr txBox="1"/>
              <p:nvPr/>
            </p:nvSpPr>
            <p:spPr>
              <a:xfrm>
                <a:off x="309775" y="3563642"/>
                <a:ext cx="287713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DD7FCD2-0204-4BFF-9F35-14CFB9D96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75" y="3563642"/>
                <a:ext cx="2877134" cy="738664"/>
              </a:xfrm>
              <a:prstGeom prst="rect">
                <a:avLst/>
              </a:prstGeom>
              <a:blipFill>
                <a:blip r:embed="rId8"/>
                <a:stretch>
                  <a:fillRect l="-2119" r="-3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C7155D-BC95-4527-8E75-61F5DF3C67AC}"/>
                  </a:ext>
                </a:extLst>
              </p:cNvPr>
              <p:cNvSpPr txBox="1"/>
              <p:nvPr/>
            </p:nvSpPr>
            <p:spPr>
              <a:xfrm>
                <a:off x="333772" y="4121198"/>
                <a:ext cx="287713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C7155D-BC95-4527-8E75-61F5DF3C6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72" y="4121198"/>
                <a:ext cx="2877134" cy="738664"/>
              </a:xfrm>
              <a:prstGeom prst="rect">
                <a:avLst/>
              </a:prstGeom>
              <a:blipFill>
                <a:blip r:embed="rId9"/>
                <a:stretch>
                  <a:fillRect l="-2119" r="-3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433F96-BF9B-4B47-9254-895F716D9D73}"/>
                  </a:ext>
                </a:extLst>
              </p:cNvPr>
              <p:cNvSpPr txBox="1"/>
              <p:nvPr/>
            </p:nvSpPr>
            <p:spPr>
              <a:xfrm>
                <a:off x="333772" y="5233775"/>
                <a:ext cx="304705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433F96-BF9B-4B47-9254-895F716D9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72" y="5233775"/>
                <a:ext cx="3047053" cy="738664"/>
              </a:xfrm>
              <a:prstGeom prst="rect">
                <a:avLst/>
              </a:prstGeom>
              <a:blipFill>
                <a:blip r:embed="rId10"/>
                <a:stretch>
                  <a:fillRect l="-2000" r="-3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F93AC84-990C-46BF-81A7-983717EFE480}"/>
                  </a:ext>
                </a:extLst>
              </p:cNvPr>
              <p:cNvSpPr txBox="1"/>
              <p:nvPr/>
            </p:nvSpPr>
            <p:spPr>
              <a:xfrm>
                <a:off x="277443" y="4687665"/>
                <a:ext cx="304705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F93AC84-990C-46BF-81A7-983717EFE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43" y="4687665"/>
                <a:ext cx="3047053" cy="738664"/>
              </a:xfrm>
              <a:prstGeom prst="rect">
                <a:avLst/>
              </a:prstGeom>
              <a:blipFill>
                <a:blip r:embed="rId11"/>
                <a:stretch>
                  <a:fillRect r="-6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33624" y="186779"/>
            <a:ext cx="5567701" cy="630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800" dirty="0"/>
              <a:t>Expand and simplify the following:</a:t>
            </a:r>
          </a:p>
          <a:p>
            <a:pPr marL="0" indent="0">
              <a:buNone/>
            </a:pPr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FCB6D67-9E9F-43E7-BDD3-E46448DD5325}"/>
                  </a:ext>
                </a:extLst>
              </p:cNvPr>
              <p:cNvSpPr txBox="1"/>
              <p:nvPr/>
            </p:nvSpPr>
            <p:spPr>
              <a:xfrm>
                <a:off x="277443" y="906204"/>
                <a:ext cx="295606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FCB6D67-9E9F-43E7-BDD3-E46448DD5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43" y="906204"/>
                <a:ext cx="2956066" cy="738664"/>
              </a:xfrm>
              <a:prstGeom prst="rect">
                <a:avLst/>
              </a:prstGeom>
              <a:blipFill>
                <a:blip r:embed="rId2"/>
                <a:stretch>
                  <a:fillRect l="-826" r="-2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A1A196-3E9B-4F09-AB6C-190B16A30094}"/>
                  </a:ext>
                </a:extLst>
              </p:cNvPr>
              <p:cNvSpPr txBox="1"/>
              <p:nvPr/>
            </p:nvSpPr>
            <p:spPr>
              <a:xfrm>
                <a:off x="277443" y="1431672"/>
                <a:ext cx="293362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A1A196-3E9B-4F09-AB6C-190B16A300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43" y="1431672"/>
                <a:ext cx="2933624" cy="738664"/>
              </a:xfrm>
              <a:prstGeom prst="rect">
                <a:avLst/>
              </a:prstGeom>
              <a:blipFill>
                <a:blip r:embed="rId3"/>
                <a:stretch>
                  <a:fillRect l="-1247" r="-22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CBF1B8-3E32-4D32-9CC2-A256EAF8702B}"/>
                  </a:ext>
                </a:extLst>
              </p:cNvPr>
              <p:cNvSpPr txBox="1"/>
              <p:nvPr/>
            </p:nvSpPr>
            <p:spPr>
              <a:xfrm>
                <a:off x="277443" y="1986363"/>
                <a:ext cx="293362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CBF1B8-3E32-4D32-9CC2-A256EAF87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43" y="1986363"/>
                <a:ext cx="2933624" cy="738664"/>
              </a:xfrm>
              <a:prstGeom prst="rect">
                <a:avLst/>
              </a:prstGeom>
              <a:blipFill>
                <a:blip r:embed="rId4"/>
                <a:stretch>
                  <a:fillRect l="-1247" r="-22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5E24A1-0DA5-4D11-A698-D13378DFB3C7}"/>
                  </a:ext>
                </a:extLst>
              </p:cNvPr>
              <p:cNvSpPr txBox="1"/>
              <p:nvPr/>
            </p:nvSpPr>
            <p:spPr>
              <a:xfrm>
                <a:off x="277443" y="2502592"/>
                <a:ext cx="287713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5E24A1-0DA5-4D11-A698-D13378DFB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43" y="2502592"/>
                <a:ext cx="2877134" cy="738664"/>
              </a:xfrm>
              <a:prstGeom prst="rect">
                <a:avLst/>
              </a:prstGeom>
              <a:blipFill>
                <a:blip r:embed="rId5"/>
                <a:stretch>
                  <a:fillRect l="-2123" r="-3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F31FCE-89BE-4BD5-B884-50755A744A60}"/>
                  </a:ext>
                </a:extLst>
              </p:cNvPr>
              <p:cNvSpPr txBox="1"/>
              <p:nvPr/>
            </p:nvSpPr>
            <p:spPr>
              <a:xfrm>
                <a:off x="312661" y="3015029"/>
                <a:ext cx="2874248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F31FCE-89BE-4BD5-B884-50755A744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61" y="3015029"/>
                <a:ext cx="2874248" cy="738664"/>
              </a:xfrm>
              <a:prstGeom prst="rect">
                <a:avLst/>
              </a:prstGeom>
              <a:blipFill>
                <a:blip r:embed="rId6"/>
                <a:stretch>
                  <a:fillRect l="-1907" r="-3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B12147-2077-4B72-966F-C209951EFEC4}"/>
                  </a:ext>
                </a:extLst>
              </p:cNvPr>
              <p:cNvSpPr txBox="1"/>
              <p:nvPr/>
            </p:nvSpPr>
            <p:spPr>
              <a:xfrm>
                <a:off x="309775" y="5764668"/>
                <a:ext cx="304705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B12147-2077-4B72-966F-C209951EF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75" y="5764668"/>
                <a:ext cx="3047053" cy="738664"/>
              </a:xfrm>
              <a:prstGeom prst="rect">
                <a:avLst/>
              </a:prstGeom>
              <a:blipFill>
                <a:blip r:embed="rId7"/>
                <a:stretch>
                  <a:fillRect l="-2000" r="-3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DD7FCD2-0204-4BFF-9F35-14CFB9D96404}"/>
                  </a:ext>
                </a:extLst>
              </p:cNvPr>
              <p:cNvSpPr txBox="1"/>
              <p:nvPr/>
            </p:nvSpPr>
            <p:spPr>
              <a:xfrm>
                <a:off x="309775" y="3563642"/>
                <a:ext cx="287713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DD7FCD2-0204-4BFF-9F35-14CFB9D96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75" y="3563642"/>
                <a:ext cx="2877134" cy="738664"/>
              </a:xfrm>
              <a:prstGeom prst="rect">
                <a:avLst/>
              </a:prstGeom>
              <a:blipFill>
                <a:blip r:embed="rId8"/>
                <a:stretch>
                  <a:fillRect l="-2119" r="-3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C7155D-BC95-4527-8E75-61F5DF3C67AC}"/>
                  </a:ext>
                </a:extLst>
              </p:cNvPr>
              <p:cNvSpPr txBox="1"/>
              <p:nvPr/>
            </p:nvSpPr>
            <p:spPr>
              <a:xfrm>
                <a:off x="333772" y="4121198"/>
                <a:ext cx="287713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C7155D-BC95-4527-8E75-61F5DF3C6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72" y="4121198"/>
                <a:ext cx="2877134" cy="738664"/>
              </a:xfrm>
              <a:prstGeom prst="rect">
                <a:avLst/>
              </a:prstGeom>
              <a:blipFill>
                <a:blip r:embed="rId9"/>
                <a:stretch>
                  <a:fillRect l="-2119" r="-3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975BE8D-AB3E-4501-A031-242D388780C0}"/>
                  </a:ext>
                </a:extLst>
              </p:cNvPr>
              <p:cNvSpPr txBox="1"/>
              <p:nvPr/>
            </p:nvSpPr>
            <p:spPr>
              <a:xfrm>
                <a:off x="277443" y="4687665"/>
                <a:ext cx="304705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975BE8D-AB3E-4501-A031-242D388780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43" y="4687665"/>
                <a:ext cx="3047053" cy="738664"/>
              </a:xfrm>
              <a:prstGeom prst="rect">
                <a:avLst/>
              </a:prstGeom>
              <a:blipFill>
                <a:blip r:embed="rId10"/>
                <a:stretch>
                  <a:fillRect r="-6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433F96-BF9B-4B47-9254-895F716D9D73}"/>
                  </a:ext>
                </a:extLst>
              </p:cNvPr>
              <p:cNvSpPr txBox="1"/>
              <p:nvPr/>
            </p:nvSpPr>
            <p:spPr>
              <a:xfrm>
                <a:off x="347593" y="5233775"/>
                <a:ext cx="304705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433F96-BF9B-4B47-9254-895F716D9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593" y="5233775"/>
                <a:ext cx="3047053" cy="738664"/>
              </a:xfrm>
              <a:prstGeom prst="rect">
                <a:avLst/>
              </a:prstGeom>
              <a:blipFill>
                <a:blip r:embed="rId11"/>
                <a:stretch>
                  <a:fillRect l="-1800" r="-3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B635C13-722E-47A7-85BA-43455AFF46C9}"/>
                  </a:ext>
                </a:extLst>
              </p:cNvPr>
              <p:cNvSpPr txBox="1"/>
              <p:nvPr/>
            </p:nvSpPr>
            <p:spPr>
              <a:xfrm>
                <a:off x="3506675" y="900907"/>
                <a:ext cx="18065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B635C13-722E-47A7-85BA-43455AFF46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675" y="900907"/>
                <a:ext cx="1806520" cy="738664"/>
              </a:xfrm>
              <a:prstGeom prst="rect">
                <a:avLst/>
              </a:prstGeom>
              <a:blipFill>
                <a:blip r:embed="rId12"/>
                <a:stretch>
                  <a:fillRect l="-3367" r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D090788-7D94-4770-BD0C-FCAB439C5D19}"/>
                  </a:ext>
                </a:extLst>
              </p:cNvPr>
              <p:cNvSpPr txBox="1"/>
              <p:nvPr/>
            </p:nvSpPr>
            <p:spPr>
              <a:xfrm>
                <a:off x="3506675" y="1431672"/>
                <a:ext cx="163660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D090788-7D94-4770-BD0C-FCAB439C5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675" y="1431672"/>
                <a:ext cx="1636602" cy="738664"/>
              </a:xfrm>
              <a:prstGeom prst="rect">
                <a:avLst/>
              </a:prstGeom>
              <a:blipFill>
                <a:blip r:embed="rId13"/>
                <a:stretch>
                  <a:fillRect l="-3717" r="-40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03290B9-C55F-4F96-9717-C67955492112}"/>
                  </a:ext>
                </a:extLst>
              </p:cNvPr>
              <p:cNvSpPr txBox="1"/>
              <p:nvPr/>
            </p:nvSpPr>
            <p:spPr>
              <a:xfrm>
                <a:off x="3506675" y="1986363"/>
                <a:ext cx="18065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03290B9-C55F-4F96-9717-C679554921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675" y="1986363"/>
                <a:ext cx="1806520" cy="738664"/>
              </a:xfrm>
              <a:prstGeom prst="rect">
                <a:avLst/>
              </a:prstGeom>
              <a:blipFill>
                <a:blip r:embed="rId14"/>
                <a:stretch>
                  <a:fillRect l="-3367" r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7746E32-1749-4CB8-9093-DCB35DB05E71}"/>
                  </a:ext>
                </a:extLst>
              </p:cNvPr>
              <p:cNvSpPr txBox="1"/>
              <p:nvPr/>
            </p:nvSpPr>
            <p:spPr>
              <a:xfrm>
                <a:off x="3506675" y="2517128"/>
                <a:ext cx="18065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7746E32-1749-4CB8-9093-DCB35DB05E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675" y="2517128"/>
                <a:ext cx="1806520" cy="738664"/>
              </a:xfrm>
              <a:prstGeom prst="rect">
                <a:avLst/>
              </a:prstGeom>
              <a:blipFill>
                <a:blip r:embed="rId15"/>
                <a:stretch>
                  <a:fillRect l="-3367" r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C6A25ED-B476-4D8A-90DD-56FDF71BA5C0}"/>
                  </a:ext>
                </a:extLst>
              </p:cNvPr>
              <p:cNvSpPr txBox="1"/>
              <p:nvPr/>
            </p:nvSpPr>
            <p:spPr>
              <a:xfrm>
                <a:off x="3506675" y="3033932"/>
                <a:ext cx="18065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C6A25ED-B476-4D8A-90DD-56FDF71BA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675" y="3033932"/>
                <a:ext cx="1806520" cy="738664"/>
              </a:xfrm>
              <a:prstGeom prst="rect">
                <a:avLst/>
              </a:prstGeom>
              <a:blipFill>
                <a:blip r:embed="rId16"/>
                <a:stretch>
                  <a:fillRect l="-3367" t="-826" r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0F0332B-E6BA-4321-851D-B1ABA1476A2C}"/>
                  </a:ext>
                </a:extLst>
              </p:cNvPr>
              <p:cNvSpPr txBox="1"/>
              <p:nvPr/>
            </p:nvSpPr>
            <p:spPr>
              <a:xfrm>
                <a:off x="3506675" y="3563642"/>
                <a:ext cx="203575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0F0332B-E6BA-4321-851D-B1ABA1476A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675" y="3563642"/>
                <a:ext cx="2035750" cy="738664"/>
              </a:xfrm>
              <a:prstGeom prst="rect">
                <a:avLst/>
              </a:prstGeom>
              <a:blipFill>
                <a:blip r:embed="rId17"/>
                <a:stretch>
                  <a:fillRect l="-299" t="-826" r="-32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83EB3A7-CDD9-47A4-BE46-E00F0A29CF64}"/>
                  </a:ext>
                </a:extLst>
              </p:cNvPr>
              <p:cNvSpPr txBox="1"/>
              <p:nvPr/>
            </p:nvSpPr>
            <p:spPr>
              <a:xfrm>
                <a:off x="3506675" y="4121198"/>
                <a:ext cx="186583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83EB3A7-CDD9-47A4-BE46-E00F0A29CF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675" y="4121198"/>
                <a:ext cx="1865832" cy="738664"/>
              </a:xfrm>
              <a:prstGeom prst="rect">
                <a:avLst/>
              </a:prstGeom>
              <a:blipFill>
                <a:blip r:embed="rId18"/>
                <a:stretch>
                  <a:fillRect l="-327" r="-35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1514225-8A9E-4A01-9B8A-42EB8BFCF21D}"/>
                  </a:ext>
                </a:extLst>
              </p:cNvPr>
              <p:cNvSpPr txBox="1"/>
              <p:nvPr/>
            </p:nvSpPr>
            <p:spPr>
              <a:xfrm>
                <a:off x="3576825" y="4715299"/>
                <a:ext cx="18065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1514225-8A9E-4A01-9B8A-42EB8BFCF2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825" y="4715299"/>
                <a:ext cx="1806520" cy="738664"/>
              </a:xfrm>
              <a:prstGeom prst="rect">
                <a:avLst/>
              </a:prstGeom>
              <a:blipFill>
                <a:blip r:embed="rId19"/>
                <a:stretch>
                  <a:fillRect l="-3716" t="-826" r="-37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D42B2D5-4118-4897-A73A-FE3A4A007ABF}"/>
                  </a:ext>
                </a:extLst>
              </p:cNvPr>
              <p:cNvSpPr txBox="1"/>
              <p:nvPr/>
            </p:nvSpPr>
            <p:spPr>
              <a:xfrm>
                <a:off x="3576825" y="5263134"/>
                <a:ext cx="18065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D42B2D5-4118-4897-A73A-FE3A4A007A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825" y="5263134"/>
                <a:ext cx="1806520" cy="738664"/>
              </a:xfrm>
              <a:prstGeom prst="rect">
                <a:avLst/>
              </a:prstGeom>
              <a:blipFill>
                <a:blip r:embed="rId20"/>
                <a:stretch>
                  <a:fillRect l="-3716" r="-37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A842BBA-0542-46DE-B3DC-35964EB18626}"/>
                  </a:ext>
                </a:extLst>
              </p:cNvPr>
              <p:cNvSpPr txBox="1"/>
              <p:nvPr/>
            </p:nvSpPr>
            <p:spPr>
              <a:xfrm>
                <a:off x="3614643" y="5800010"/>
                <a:ext cx="18065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A842BBA-0542-46DE-B3DC-35964EB186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643" y="5800010"/>
                <a:ext cx="1806520" cy="738664"/>
              </a:xfrm>
              <a:prstGeom prst="rect">
                <a:avLst/>
              </a:prstGeom>
              <a:blipFill>
                <a:blip r:embed="rId21"/>
                <a:stretch>
                  <a:fillRect l="-3716" r="-37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416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1638</TotalTime>
  <Words>399</Words>
  <Application>Microsoft Office PowerPoint</Application>
  <PresentationFormat>On-screen Show (4:3)</PresentationFormat>
  <Paragraphs>57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Algebra:  Brackets and collecting like terms 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87</cp:revision>
  <dcterms:created xsi:type="dcterms:W3CDTF">2018-01-26T08:52:52Z</dcterms:created>
  <dcterms:modified xsi:type="dcterms:W3CDTF">2018-06-24T10:31:04Z</dcterms:modified>
</cp:coreProperties>
</file>