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</p:sldMasterIdLst>
  <p:notesMasterIdLst>
    <p:notesMasterId r:id="rId13"/>
  </p:notesMasterIdLst>
  <p:sldIdLst>
    <p:sldId id="260" r:id="rId3"/>
    <p:sldId id="261" r:id="rId4"/>
    <p:sldId id="268" r:id="rId5"/>
    <p:sldId id="262" r:id="rId6"/>
    <p:sldId id="263" r:id="rId7"/>
    <p:sldId id="264" r:id="rId8"/>
    <p:sldId id="270" r:id="rId9"/>
    <p:sldId id="269" r:id="rId10"/>
    <p:sldId id="271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78" d="100"/>
          <a:sy n="78" d="100"/>
        </p:scale>
        <p:origin x="16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90458-A030-4E8C-8304-0A3A1BC2E5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DF4F57-941D-4761-AB0E-BC1144903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6B0F85B-E69C-4CFF-8963-881B4FA34D1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AE2B72-29C9-42B7-AD93-E6B75B41DE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D8A8C88-7E93-4B22-BBB4-FCB37E934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02B08-00F4-49C7-A12D-7F824EF2497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BF398-79A6-4A2A-97F9-BDA1525A4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D2F92CC-38D6-4C0D-B24D-D69F33D1C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77BF88E5-C87A-423C-8DE1-731C646DC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4A85FE8B-9191-4AE8-BD0C-889AF704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12AA9-7028-41D6-B28C-83C27D8742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fld id="{BD705B6C-3D00-4FC3-A609-9FC9DC96DC6E}" type="slidenum">
              <a:rPr lang="en-GB">
                <a:solidFill>
                  <a:prstClr val="black"/>
                </a:solidFill>
                <a:latin typeface="Calibri" panose="020F0502020204030204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GB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CD016-3A58-43F3-82F9-C2F27884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77847-B362-48D8-A2BC-6F835BD0749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44936-B8C3-40A0-867C-B1D9906D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D1D9E-7AAE-424D-AA37-01D98F682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E88D-72D7-46D8-B7B5-BF826F6E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48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7E058-7923-4649-BA3D-4F6A5B7A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4768-4697-4075-80FC-D0BA31BC6B3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D50C4-813E-4109-951F-0B2EF5920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AD76E-A803-426B-9FDF-30DF41E6F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72BE1-324C-4F68-B3F5-0B12736DBE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42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B1EA2-5A74-4193-AEBD-32E5D954B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5FF9D-32B6-448A-BF1C-32FE6155414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C8318-FC5D-46AE-B14D-119AB705A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1441-B986-482D-A07F-4AFC8AFC5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6FF64-9BF6-4B3C-BB32-271AC5F82A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54895-139C-48B6-A498-43C40940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571D-ABBD-471B-8C87-57606EDD611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20A0C-E9D0-4E85-8AE5-B3D78600F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D3AD5-4A93-4F88-8378-A93FE035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C6901-0DCF-4FDB-9FCF-186689D372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8901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42113-BCBD-4718-B292-731056D46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736D-2B80-480B-BA5A-1027BE2CF33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54D97-A1B6-4777-B853-0DC82FEB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E864-6FA8-4899-9EDC-7C8F89CA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311EA-047C-4E90-BDDA-0904B1E5FE0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9095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19F58-7EC1-4AD0-A56F-515AB873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AE21-A79A-43E8-B546-6EF14569D0D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89DC-5B62-476E-A948-C0078466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7D78E-F6D6-41D4-81A9-CE32B961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8BD04-57BC-4D0B-91A4-3A869DFAFB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2500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BE6D03-F9E6-47B2-8667-0FB08C424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58C4D-28D7-4607-9089-95536E9938C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41CC4C-854D-485D-A910-9E02BCA26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EBBE53-7F01-4AED-979C-5A69E7242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038259-919D-4282-A07A-C12AF6AC2D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7773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06A93F-F455-4AD1-9515-DD25EEE3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BB42-9550-467C-A56C-80700BCD1E1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CBAEEC-5156-4C41-AFF7-44E02F02F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EE337AF-2717-4AC0-B0B5-A5B705796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8C928-4FA6-4276-B5F0-FACDCE1F98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3489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6AD12ED-8098-48BB-98ED-39BE530B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C2CE-554A-4497-A3F4-2CB589140EB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7331084-26D0-4EA1-9A32-6B6BBAF73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CB3C6EB-36CC-430B-A7DD-534B352B3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3E53D-D6A5-4BE8-B26E-57E57B601C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055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5232A-84C1-40B8-87D6-5170B6A9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D938C-C41F-4B99-939E-CCCA95B0E7B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3A20899-D478-453E-85EC-3A7C7F98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5F14442-A6F3-4A12-8B64-16326BEC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71100-5728-4CDD-8AB0-1E3DA678D48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21289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543AF3-5565-4060-9BFE-653A8ED1F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0C0C-5A7A-4EA7-AF06-69C6EFD925FF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1E5245-1566-4C1C-8AE3-B38BF74E9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F0E119-48FA-4754-972F-53B65B910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EB3FA-0075-42E6-A735-953A841E6E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974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58B7-99DA-4E9F-8C1E-E417231B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8824A-1019-4E04-8BA6-800619E8019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158B-CCBC-47D3-A762-65CF79B1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401CD-87D9-4E40-8388-EEFA755A2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D86A-76E6-454B-B769-20CC97ED2A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261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6EBA47-F5A1-4E52-9211-B6D6D45F6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A571-8DE8-4F54-B37F-82D95B2644B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2C3C12B-E9B8-440A-9C0B-9A37F4923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BBB2D6-8D43-4F47-916E-646B73E3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7927F-0D99-4ADA-9A0D-52A5592361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7013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A2834-138C-4895-BD3E-3607611F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2660-30B6-4730-ACB0-7FB678A77CD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3A43C-FCAA-4751-827A-6D4F0456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83DA-4449-49F1-BEC3-00B09E3E5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9DFEE-28BE-4BB4-9F2C-0D16079E120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08713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BDEBD-16C3-4FCE-9EE1-FF27F037A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0013D-2A58-477B-B574-F41B63457E6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AE15C-0827-44CD-A2F2-18E29978D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1D34A-60EE-4DF6-A914-DA227760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D7931-ADB3-4771-8772-65D5FD5E52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214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91EF-436C-403C-B450-1889446D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5E2C4-4E52-4367-A26B-BAD67F8B728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5CA8E-4C41-4051-91C5-37065B10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13225-A3DC-46D1-A57C-77860446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5CCF-8A39-4FCE-B2C2-306077B697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DBE6443-2E39-4CBE-8073-5F439B2B5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A9AD-9085-4B1D-AF1D-138F94A95395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6A6682-E796-4F51-81A1-A9D659C27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D304B6A-B090-4BC4-B653-09B49B58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D70EF-7925-4509-8B36-FFF2552939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14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B18ED4-CE03-45AA-8DC7-14141392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F3ED-EB9F-4E3A-9364-622D5B651CD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A92CED-8C22-4FB5-AB36-8673BBAE5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A303D8E-AC86-4BD4-B43A-BA9EC0F2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26CED-ECB3-457E-9134-30B1E99BCB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94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BA7A100-01E2-4A56-B2D4-FC45A174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C8B71-B9E1-4A69-8E58-4C57C2560A3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DF3F18-D17F-4766-8354-FF9EAB6E9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D4F71A1-4D8C-469E-A55B-5BCFEE26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25018-FAB3-455A-81AC-B824FFC09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66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796B269-E386-4D65-B271-9093427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2578-B432-4DB2-BF22-669A5DF81F7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DA0B883-1383-4ECE-9E14-19E469FE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D0FF0C-7D36-4ACC-9CA8-D4E3DFB4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864D-9B67-497C-BB1B-01D7B945EF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28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4FC40A-F553-49D5-91EB-0CCC7D12E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F3EA-0ACB-4162-9F1C-704AC8A782A3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8B0DC72-5E23-447D-B5FF-7AEC9DEC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1A25BF-8F18-4B83-90CD-96B25780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C2566-AE2E-46B0-860D-3A3A6B351C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CB72DAD-0AE4-4154-9A36-EBAB3C6A7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49E9-5744-4E33-AAD6-E137149D3044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DADE57-C3E0-417E-A884-88D8D993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1FBD39-23DF-4472-855C-6757DF08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1DA8-9070-42A5-8703-B8E43AD935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5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3868A56-8F2D-4F9E-AFB3-1D49EF8937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AE4B486-8844-4189-A927-71E777ED5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89176-1738-4BDA-86C0-481A12C93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FACB3E1-A23B-4677-8521-08E84B878C4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581A7-7566-40A5-9BCD-16BDB14F0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E518C-9D7C-45F8-8BEA-73CF809F34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96626D-3ACA-4C51-BCD8-A914C1B79E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67F367B-1E27-4209-B8C1-B445821F0CA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5FEA41F-C26B-4280-A6A8-798E0E4D99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DFEE7-7960-4ABF-8E2B-BE4BC5392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C477AA-DAE1-47C6-865E-398E8E59535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7B559-ECEF-4B2A-BA34-446D158CBB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428D0-2AA6-418D-BF15-B0B6875656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FDBAF2-F903-47AE-B9C4-1B7F90A3A0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025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3404D02B-93F6-4375-AA89-8F36848A79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20838" y="130175"/>
            <a:ext cx="6181725" cy="1385888"/>
          </a:xfrm>
        </p:spPr>
        <p:txBody>
          <a:bodyPr/>
          <a:lstStyle/>
          <a:p>
            <a:r>
              <a:rPr lang="en-GB" altLang="en-US" sz="4400" b="1" dirty="0">
                <a:solidFill>
                  <a:schemeClr val="bg1"/>
                </a:solidFill>
              </a:rPr>
              <a:t>Circles: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4400" b="1" dirty="0">
                <a:solidFill>
                  <a:schemeClr val="bg1"/>
                </a:solidFill>
              </a:rPr>
              <a:t>Circumference of a circle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800" dirty="0">
                <a:solidFill>
                  <a:prstClr val="white"/>
                </a:solidFill>
              </a:rPr>
              <a:t>For more videos visit </a:t>
            </a:r>
            <a:r>
              <a:rPr lang="en-GB" sz="2800" b="1" dirty="0">
                <a:solidFill>
                  <a:prstClr val="white"/>
                </a:solidFill>
              </a:rPr>
              <a:t>mrbartonmaths.com/videos</a:t>
            </a:r>
          </a:p>
        </p:txBody>
      </p:sp>
      <p:pic>
        <p:nvPicPr>
          <p:cNvPr id="4100" name="Picture 11">
            <a:extLst>
              <a:ext uri="{FF2B5EF4-FFF2-40B4-BE49-F238E27FC236}">
                <a16:creationId xmlns:a16="http://schemas.microsoft.com/office/drawing/2014/main" id="{6B90D6D1-401F-4CAF-A9CF-6C1392B9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4104" name="Picture 15">
            <a:extLst>
              <a:ext uri="{FF2B5EF4-FFF2-40B4-BE49-F238E27FC236}">
                <a16:creationId xmlns:a16="http://schemas.microsoft.com/office/drawing/2014/main" id="{504A68F9-D339-456D-9E1E-A94A822DB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7">
            <a:extLst>
              <a:ext uri="{FF2B5EF4-FFF2-40B4-BE49-F238E27FC236}">
                <a16:creationId xmlns:a16="http://schemas.microsoft.com/office/drawing/2014/main" id="{B8FBFD6D-746B-488A-B2C9-B58E15CA9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4107" name="Picture 18">
            <a:extLst>
              <a:ext uri="{FF2B5EF4-FFF2-40B4-BE49-F238E27FC236}">
                <a16:creationId xmlns:a16="http://schemas.microsoft.com/office/drawing/2014/main" id="{31DA821A-E8AE-4FE9-8EFD-ACBF49811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007FFF"/>
                </a:solidFill>
                <a:latin typeface="Calibri" panose="020F0502020204030204"/>
                <a:cs typeface="+mn-cs"/>
              </a:rPr>
              <a:t>  Example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D1F2631-99DE-46C6-88FC-DB1F830D1FEC}"/>
              </a:ext>
            </a:extLst>
          </p:cNvPr>
          <p:cNvSpPr/>
          <p:nvPr/>
        </p:nvSpPr>
        <p:spPr>
          <a:xfrm>
            <a:off x="3879850" y="4097338"/>
            <a:ext cx="1384300" cy="13843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2">
            <a:extLst>
              <a:ext uri="{FF2B5EF4-FFF2-40B4-BE49-F238E27FC236}">
                <a16:creationId xmlns:a16="http://schemas.microsoft.com/office/drawing/2014/main" id="{1AB571BC-3942-45E1-8A57-00FAB7761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4608513"/>
            <a:ext cx="17240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12">
            <a:extLst>
              <a:ext uri="{FF2B5EF4-FFF2-40B4-BE49-F238E27FC236}">
                <a16:creationId xmlns:a16="http://schemas.microsoft.com/office/drawing/2014/main" id="{48AB520A-7CDB-4E5F-B579-6E8747FA8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2560638"/>
            <a:ext cx="17240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2">
            <a:extLst>
              <a:ext uri="{FF2B5EF4-FFF2-40B4-BE49-F238E27FC236}">
                <a16:creationId xmlns:a16="http://schemas.microsoft.com/office/drawing/2014/main" id="{218D77E5-925E-4ACD-BDF8-093D66020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01625"/>
            <a:ext cx="17240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10">
            <a:extLst>
              <a:ext uri="{FF2B5EF4-FFF2-40B4-BE49-F238E27FC236}">
                <a16:creationId xmlns:a16="http://schemas.microsoft.com/office/drawing/2014/main" id="{58604FF7-860B-42DE-9513-DA347C4FB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9222" name="TextBox 4">
            <a:extLst>
              <a:ext uri="{FF2B5EF4-FFF2-40B4-BE49-F238E27FC236}">
                <a16:creationId xmlns:a16="http://schemas.microsoft.com/office/drawing/2014/main" id="{7750864B-28A2-44FD-AE81-08FB394F1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590550"/>
            <a:ext cx="76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1.5cm</a:t>
            </a:r>
          </a:p>
        </p:txBody>
      </p:sp>
      <p:sp>
        <p:nvSpPr>
          <p:cNvPr id="9223" name="TextBox 23">
            <a:extLst>
              <a:ext uri="{FF2B5EF4-FFF2-40B4-BE49-F238E27FC236}">
                <a16:creationId xmlns:a16="http://schemas.microsoft.com/office/drawing/2014/main" id="{7376E932-D2AF-4503-B497-80C13A546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2855913"/>
            <a:ext cx="814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15cm</a:t>
            </a:r>
          </a:p>
        </p:txBody>
      </p:sp>
      <p:sp>
        <p:nvSpPr>
          <p:cNvPr id="9224" name="TextBox 13">
            <a:extLst>
              <a:ext uri="{FF2B5EF4-FFF2-40B4-BE49-F238E27FC236}">
                <a16:creationId xmlns:a16="http://schemas.microsoft.com/office/drawing/2014/main" id="{38F25C8D-B1E3-4F59-BE0D-BB896731F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4818063"/>
            <a:ext cx="1033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16.5cm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F3F85C-3CAC-461A-8AEA-966ED28003E7}"/>
                  </a:ext>
                </a:extLst>
              </p:cNvPr>
              <p:cNvSpPr txBox="1"/>
              <p:nvPr/>
            </p:nvSpPr>
            <p:spPr>
              <a:xfrm>
                <a:off x="3059832" y="692696"/>
                <a:ext cx="441550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×1.5×2=3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=9.4247…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4F3F85C-3CAC-461A-8AEA-966ED2800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692696"/>
                <a:ext cx="4415503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2404F5B-9A88-4D66-821A-C0FDCDB7A69D}"/>
                  </a:ext>
                </a:extLst>
              </p:cNvPr>
              <p:cNvSpPr txBox="1"/>
              <p:nvPr/>
            </p:nvSpPr>
            <p:spPr>
              <a:xfrm>
                <a:off x="3036911" y="3078126"/>
                <a:ext cx="4460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×15×2=30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=94.247…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2404F5B-9A88-4D66-821A-C0FDCDB7A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911" y="3078126"/>
                <a:ext cx="4460388" cy="369332"/>
              </a:xfrm>
              <a:prstGeom prst="rect">
                <a:avLst/>
              </a:prstGeom>
              <a:blipFill>
                <a:blip r:embed="rId4"/>
                <a:stretch>
                  <a:fillRect l="-410" r="-410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B80223F-D8D4-4EC9-9DCE-847C78F8993B}"/>
                  </a:ext>
                </a:extLst>
              </p:cNvPr>
              <p:cNvSpPr txBox="1"/>
              <p:nvPr/>
            </p:nvSpPr>
            <p:spPr>
              <a:xfrm>
                <a:off x="3063686" y="5187950"/>
                <a:ext cx="48627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×16.5×2=33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=103.672…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B80223F-D8D4-4EC9-9DCE-847C78F89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86" y="5187950"/>
                <a:ext cx="4862741" cy="369332"/>
              </a:xfrm>
              <a:prstGeom prst="rect">
                <a:avLst/>
              </a:prstGeom>
              <a:blipFill>
                <a:blip r:embed="rId5"/>
                <a:stretch>
                  <a:fillRect l="-502" r="-37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166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2">
            <a:extLst>
              <a:ext uri="{FF2B5EF4-FFF2-40B4-BE49-F238E27FC236}">
                <a16:creationId xmlns:a16="http://schemas.microsoft.com/office/drawing/2014/main" id="{C1C9A8A1-5D81-459F-BFC8-EDA2DCF9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</a:t>
            </a:r>
          </a:p>
        </p:txBody>
      </p:sp>
      <p:sp>
        <p:nvSpPr>
          <p:cNvPr id="3077" name="TextBox 4">
            <a:extLst>
              <a:ext uri="{FF2B5EF4-FFF2-40B4-BE49-F238E27FC236}">
                <a16:creationId xmlns:a16="http://schemas.microsoft.com/office/drawing/2014/main" id="{A17B798A-8FCD-467B-ABEF-0DB796550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38E3A8F-843A-48B0-929C-5EE6C4B4A24A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AFC56D9-6672-4F86-898F-9CCF387CAFBC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" name="TextBox 9">
            <a:extLst>
              <a:ext uri="{FF2B5EF4-FFF2-40B4-BE49-F238E27FC236}">
                <a16:creationId xmlns:a16="http://schemas.microsoft.com/office/drawing/2014/main" id="{050BAC87-A6D7-4A9A-8804-63C0A0DFB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9839AD42-0101-47DE-92C2-71C794397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1771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23">
            <a:extLst>
              <a:ext uri="{FF2B5EF4-FFF2-40B4-BE49-F238E27FC236}">
                <a16:creationId xmlns:a16="http://schemas.microsoft.com/office/drawing/2014/main" id="{8A93D7C9-465D-4512-9FC3-EC90FCCD9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434" y="1264196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8cm</a:t>
            </a:r>
          </a:p>
        </p:txBody>
      </p:sp>
      <p:pic>
        <p:nvPicPr>
          <p:cNvPr id="15" name="Picture 9">
            <a:extLst>
              <a:ext uri="{FF2B5EF4-FFF2-40B4-BE49-F238E27FC236}">
                <a16:creationId xmlns:a16="http://schemas.microsoft.com/office/drawing/2014/main" id="{6E28147E-19FD-4A10-AA53-7DB2233E3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433" y="692696"/>
            <a:ext cx="1771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23">
            <a:extLst>
              <a:ext uri="{FF2B5EF4-FFF2-40B4-BE49-F238E27FC236}">
                <a16:creationId xmlns:a16="http://schemas.microsoft.com/office/drawing/2014/main" id="{BCF1D5D0-5184-4AD7-989C-F11E0457E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1283" y="1264196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195909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>
            <a:extLst>
              <a:ext uri="{FF2B5EF4-FFF2-40B4-BE49-F238E27FC236}">
                <a16:creationId xmlns:a16="http://schemas.microsoft.com/office/drawing/2014/main" id="{432BE80A-3F5D-4055-9C84-8DD53176E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19" y="2276872"/>
            <a:ext cx="1771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9">
            <a:extLst>
              <a:ext uri="{FF2B5EF4-FFF2-40B4-BE49-F238E27FC236}">
                <a16:creationId xmlns:a16="http://schemas.microsoft.com/office/drawing/2014/main" id="{43FE5F84-16CA-47B6-9573-385667455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19" y="107950"/>
            <a:ext cx="1771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0">
            <a:extLst>
              <a:ext uri="{FF2B5EF4-FFF2-40B4-BE49-F238E27FC236}">
                <a16:creationId xmlns:a16="http://schemas.microsoft.com/office/drawing/2014/main" id="{A050E2C4-DCF4-43D9-B546-4840E1780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4101" name="TextBox 23">
            <a:extLst>
              <a:ext uri="{FF2B5EF4-FFF2-40B4-BE49-F238E27FC236}">
                <a16:creationId xmlns:a16="http://schemas.microsoft.com/office/drawing/2014/main" id="{348D86C4-50FB-470B-A0DF-DFB353D8D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369" y="679450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3cm</a:t>
            </a:r>
          </a:p>
        </p:txBody>
      </p:sp>
      <p:sp>
        <p:nvSpPr>
          <p:cNvPr id="4102" name="TextBox 23">
            <a:extLst>
              <a:ext uri="{FF2B5EF4-FFF2-40B4-BE49-F238E27FC236}">
                <a16:creationId xmlns:a16="http://schemas.microsoft.com/office/drawing/2014/main" id="{01C0E68B-742D-4B9E-8F70-6046A905A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107" y="2942035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E78FB380-6F08-4994-A4B5-7091EEC7E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91" y="4390301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6">
            <a:extLst>
              <a:ext uri="{FF2B5EF4-FFF2-40B4-BE49-F238E27FC236}">
                <a16:creationId xmlns:a16="http://schemas.microsoft.com/office/drawing/2014/main" id="{A474660B-F493-4499-A0C0-3555A7CE0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278" y="4741140"/>
            <a:ext cx="59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3cm</a:t>
            </a:r>
          </a:p>
        </p:txBody>
      </p:sp>
    </p:spTree>
    <p:extLst>
      <p:ext uri="{BB962C8B-B14F-4D97-AF65-F5344CB8AC3E}">
        <p14:creationId xmlns:p14="http://schemas.microsoft.com/office/powerpoint/2010/main" val="620817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0">
            <a:extLst>
              <a:ext uri="{FF2B5EF4-FFF2-40B4-BE49-F238E27FC236}">
                <a16:creationId xmlns:a16="http://schemas.microsoft.com/office/drawing/2014/main" id="{A050E2C4-DCF4-43D9-B546-4840E1780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06FCA33C-92DD-40DF-85D8-6B72CC00D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6">
            <a:extLst>
              <a:ext uri="{FF2B5EF4-FFF2-40B4-BE49-F238E27FC236}">
                <a16:creationId xmlns:a16="http://schemas.microsoft.com/office/drawing/2014/main" id="{5A2AB974-F564-4C89-81A6-2081CAD4A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939" y="683495"/>
            <a:ext cx="59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5cm</a:t>
            </a:r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51E47A1F-24A2-4C8D-9944-466A2F1DE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6">
            <a:extLst>
              <a:ext uri="{FF2B5EF4-FFF2-40B4-BE49-F238E27FC236}">
                <a16:creationId xmlns:a16="http://schemas.microsoft.com/office/drawing/2014/main" id="{5802E9A2-1304-4F84-8BA9-DC9FCE932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3059759"/>
            <a:ext cx="708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10cm</a:t>
            </a:r>
          </a:p>
        </p:txBody>
      </p:sp>
      <p:pic>
        <p:nvPicPr>
          <p:cNvPr id="15" name="Picture 16">
            <a:extLst>
              <a:ext uri="{FF2B5EF4-FFF2-40B4-BE49-F238E27FC236}">
                <a16:creationId xmlns:a16="http://schemas.microsoft.com/office/drawing/2014/main" id="{B2DAA1EE-8CE2-4574-B632-445715E8E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5736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26">
            <a:extLst>
              <a:ext uri="{FF2B5EF4-FFF2-40B4-BE49-F238E27FC236}">
                <a16:creationId xmlns:a16="http://schemas.microsoft.com/office/drawing/2014/main" id="{4747C8CF-92C7-442B-A274-0273CC440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5236575"/>
            <a:ext cx="708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15cm</a:t>
            </a:r>
          </a:p>
        </p:txBody>
      </p:sp>
    </p:spTree>
    <p:extLst>
      <p:ext uri="{BB962C8B-B14F-4D97-AF65-F5344CB8AC3E}">
        <p14:creationId xmlns:p14="http://schemas.microsoft.com/office/powerpoint/2010/main" val="271838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>
            <a:extLst>
              <a:ext uri="{FF2B5EF4-FFF2-40B4-BE49-F238E27FC236}">
                <a16:creationId xmlns:a16="http://schemas.microsoft.com/office/drawing/2014/main" id="{09A0E20A-D78D-4B8C-94D3-784E58DB6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4" y="177428"/>
            <a:ext cx="1736323" cy="1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10">
            <a:extLst>
              <a:ext uri="{FF2B5EF4-FFF2-40B4-BE49-F238E27FC236}">
                <a16:creationId xmlns:a16="http://schemas.microsoft.com/office/drawing/2014/main" id="{AAFAABFE-4FA7-44EF-8C4B-EB3866966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5124" name="TextBox 23">
            <a:extLst>
              <a:ext uri="{FF2B5EF4-FFF2-40B4-BE49-F238E27FC236}">
                <a16:creationId xmlns:a16="http://schemas.microsoft.com/office/drawing/2014/main" id="{B53033C0-E445-4800-81B1-30490E72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" y="432552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pic>
        <p:nvPicPr>
          <p:cNvPr id="5125" name="Picture 9">
            <a:extLst>
              <a:ext uri="{FF2B5EF4-FFF2-40B4-BE49-F238E27FC236}">
                <a16:creationId xmlns:a16="http://schemas.microsoft.com/office/drawing/2014/main" id="{06EC35B1-5F8E-40CE-B04E-2D6A97AEC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8" y="1895736"/>
            <a:ext cx="2161363" cy="218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>
            <a:extLst>
              <a:ext uri="{FF2B5EF4-FFF2-40B4-BE49-F238E27FC236}">
                <a16:creationId xmlns:a16="http://schemas.microsoft.com/office/drawing/2014/main" id="{1FC89F0F-206E-44FE-9439-F2B7D3E69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1736323" cy="1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3">
            <a:extLst>
              <a:ext uri="{FF2B5EF4-FFF2-40B4-BE49-F238E27FC236}">
                <a16:creationId xmlns:a16="http://schemas.microsoft.com/office/drawing/2014/main" id="{8B62357C-5390-4DE6-8090-CB61C4942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286" y="4725144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6m</a:t>
            </a:r>
          </a:p>
        </p:txBody>
      </p:sp>
    </p:spTree>
    <p:extLst>
      <p:ext uri="{BB962C8B-B14F-4D97-AF65-F5344CB8AC3E}">
        <p14:creationId xmlns:p14="http://schemas.microsoft.com/office/powerpoint/2010/main" val="2009908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2">
            <a:extLst>
              <a:ext uri="{FF2B5EF4-FFF2-40B4-BE49-F238E27FC236}">
                <a16:creationId xmlns:a16="http://schemas.microsoft.com/office/drawing/2014/main" id="{446292F2-A0F2-4CDF-A584-FE2CBE1A4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4608513"/>
            <a:ext cx="17240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12">
            <a:extLst>
              <a:ext uri="{FF2B5EF4-FFF2-40B4-BE49-F238E27FC236}">
                <a16:creationId xmlns:a16="http://schemas.microsoft.com/office/drawing/2014/main" id="{84387B5F-3747-4C24-9D9A-938AB3471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2560638"/>
            <a:ext cx="17240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12">
            <a:extLst>
              <a:ext uri="{FF2B5EF4-FFF2-40B4-BE49-F238E27FC236}">
                <a16:creationId xmlns:a16="http://schemas.microsoft.com/office/drawing/2014/main" id="{EC16B90A-557E-4AB5-9267-E93D4E10E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01625"/>
            <a:ext cx="17240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10">
            <a:extLst>
              <a:ext uri="{FF2B5EF4-FFF2-40B4-BE49-F238E27FC236}">
                <a16:creationId xmlns:a16="http://schemas.microsoft.com/office/drawing/2014/main" id="{390A193D-22FA-41F4-8DDC-F69AC3D40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6150" name="TextBox 4">
            <a:extLst>
              <a:ext uri="{FF2B5EF4-FFF2-40B4-BE49-F238E27FC236}">
                <a16:creationId xmlns:a16="http://schemas.microsoft.com/office/drawing/2014/main" id="{791FD030-60AC-44DB-8534-AB46A1CB9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590550"/>
            <a:ext cx="765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1.5cm</a:t>
            </a:r>
          </a:p>
        </p:txBody>
      </p:sp>
      <p:sp>
        <p:nvSpPr>
          <p:cNvPr id="6151" name="TextBox 23">
            <a:extLst>
              <a:ext uri="{FF2B5EF4-FFF2-40B4-BE49-F238E27FC236}">
                <a16:creationId xmlns:a16="http://schemas.microsoft.com/office/drawing/2014/main" id="{E49186BD-17E1-44EC-B3EC-DD3F94815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2855913"/>
            <a:ext cx="8143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15cm</a:t>
            </a:r>
          </a:p>
        </p:txBody>
      </p:sp>
      <p:sp>
        <p:nvSpPr>
          <p:cNvPr id="6152" name="TextBox 13">
            <a:extLst>
              <a:ext uri="{FF2B5EF4-FFF2-40B4-BE49-F238E27FC236}">
                <a16:creationId xmlns:a16="http://schemas.microsoft.com/office/drawing/2014/main" id="{6C9D1C00-68EA-47C6-B1AB-431AFB86E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563" y="4818063"/>
            <a:ext cx="1033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16.5cm</a:t>
            </a:r>
          </a:p>
        </p:txBody>
      </p:sp>
    </p:spTree>
    <p:extLst>
      <p:ext uri="{BB962C8B-B14F-4D97-AF65-F5344CB8AC3E}">
        <p14:creationId xmlns:p14="http://schemas.microsoft.com/office/powerpoint/2010/main" val="278258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>
            <a:extLst>
              <a:ext uri="{FF2B5EF4-FFF2-40B4-BE49-F238E27FC236}">
                <a16:creationId xmlns:a16="http://schemas.microsoft.com/office/drawing/2014/main" id="{432BE80A-3F5D-4055-9C84-8DD53176E5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19" y="2276872"/>
            <a:ext cx="1771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9">
            <a:extLst>
              <a:ext uri="{FF2B5EF4-FFF2-40B4-BE49-F238E27FC236}">
                <a16:creationId xmlns:a16="http://schemas.microsoft.com/office/drawing/2014/main" id="{43FE5F84-16CA-47B6-9573-385667455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19" y="107950"/>
            <a:ext cx="17716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10">
            <a:extLst>
              <a:ext uri="{FF2B5EF4-FFF2-40B4-BE49-F238E27FC236}">
                <a16:creationId xmlns:a16="http://schemas.microsoft.com/office/drawing/2014/main" id="{A050E2C4-DCF4-43D9-B546-4840E1780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4101" name="TextBox 23">
            <a:extLst>
              <a:ext uri="{FF2B5EF4-FFF2-40B4-BE49-F238E27FC236}">
                <a16:creationId xmlns:a16="http://schemas.microsoft.com/office/drawing/2014/main" id="{348D86C4-50FB-470B-A0DF-DFB353D8D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369" y="679450"/>
            <a:ext cx="588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3cm</a:t>
            </a:r>
          </a:p>
        </p:txBody>
      </p:sp>
      <p:sp>
        <p:nvSpPr>
          <p:cNvPr id="4102" name="TextBox 23">
            <a:extLst>
              <a:ext uri="{FF2B5EF4-FFF2-40B4-BE49-F238E27FC236}">
                <a16:creationId xmlns:a16="http://schemas.microsoft.com/office/drawing/2014/main" id="{01C0E68B-742D-4B9E-8F70-6046A905A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107" y="2942035"/>
            <a:ext cx="588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E78FB380-6F08-4994-A4B5-7091EEC7E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91" y="4390301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6">
            <a:extLst>
              <a:ext uri="{FF2B5EF4-FFF2-40B4-BE49-F238E27FC236}">
                <a16:creationId xmlns:a16="http://schemas.microsoft.com/office/drawing/2014/main" id="{A474660B-F493-4499-A0C0-3555A7CE06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278" y="4741140"/>
            <a:ext cx="59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3cm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37AD6AD-E851-4664-99A5-BD4EB5E2B89D}"/>
                  </a:ext>
                </a:extLst>
              </p:cNvPr>
              <p:cNvSpPr txBox="1"/>
              <p:nvPr/>
            </p:nvSpPr>
            <p:spPr>
              <a:xfrm>
                <a:off x="3275856" y="799584"/>
                <a:ext cx="37641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×3=3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=9.42477…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37AD6AD-E851-4664-99A5-BD4EB5E2B8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799584"/>
                <a:ext cx="3764107" cy="369332"/>
              </a:xfrm>
              <a:prstGeom prst="rect">
                <a:avLst/>
              </a:prstGeom>
              <a:blipFill>
                <a:blip r:embed="rId4"/>
                <a:stretch>
                  <a:fillRect l="-485" r="-48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2E18B7E-9ADB-4688-B337-CC64502D054F}"/>
                  </a:ext>
                </a:extLst>
              </p:cNvPr>
              <p:cNvSpPr txBox="1"/>
              <p:nvPr/>
            </p:nvSpPr>
            <p:spPr>
              <a:xfrm>
                <a:off x="3275855" y="2799661"/>
                <a:ext cx="39340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×6=6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=18.84955…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2E18B7E-9ADB-4688-B337-CC64502D0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5" y="2799661"/>
                <a:ext cx="3934026" cy="369332"/>
              </a:xfrm>
              <a:prstGeom prst="rect">
                <a:avLst/>
              </a:prstGeom>
              <a:blipFill>
                <a:blip r:embed="rId5"/>
                <a:stretch>
                  <a:fillRect l="-464" r="-46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6746FD-0F1F-4B7A-A826-17DC2F0FE7C5}"/>
                  </a:ext>
                </a:extLst>
              </p:cNvPr>
              <p:cNvSpPr txBox="1"/>
              <p:nvPr/>
            </p:nvSpPr>
            <p:spPr>
              <a:xfrm>
                <a:off x="3275855" y="5090333"/>
                <a:ext cx="446038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×3×2=6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=18.84955…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6746FD-0F1F-4B7A-A826-17DC2F0FE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5" y="5090333"/>
                <a:ext cx="4460388" cy="369332"/>
              </a:xfrm>
              <a:prstGeom prst="rect">
                <a:avLst/>
              </a:prstGeom>
              <a:blipFill>
                <a:blip r:embed="rId6"/>
                <a:stretch>
                  <a:fillRect l="-410" r="-410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54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Box 10">
            <a:extLst>
              <a:ext uri="{FF2B5EF4-FFF2-40B4-BE49-F238E27FC236}">
                <a16:creationId xmlns:a16="http://schemas.microsoft.com/office/drawing/2014/main" id="{A050E2C4-DCF4-43D9-B546-4840E1780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pic>
        <p:nvPicPr>
          <p:cNvPr id="7" name="Picture 16">
            <a:extLst>
              <a:ext uri="{FF2B5EF4-FFF2-40B4-BE49-F238E27FC236}">
                <a16:creationId xmlns:a16="http://schemas.microsoft.com/office/drawing/2014/main" id="{06FCA33C-92DD-40DF-85D8-6B72CC00D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6">
            <a:extLst>
              <a:ext uri="{FF2B5EF4-FFF2-40B4-BE49-F238E27FC236}">
                <a16:creationId xmlns:a16="http://schemas.microsoft.com/office/drawing/2014/main" id="{5A2AB974-F564-4C89-81A6-2081CAD4A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939" y="683495"/>
            <a:ext cx="59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5cm</a:t>
            </a:r>
          </a:p>
        </p:txBody>
      </p:sp>
      <p:pic>
        <p:nvPicPr>
          <p:cNvPr id="9" name="Picture 16">
            <a:extLst>
              <a:ext uri="{FF2B5EF4-FFF2-40B4-BE49-F238E27FC236}">
                <a16:creationId xmlns:a16="http://schemas.microsoft.com/office/drawing/2014/main" id="{51E47A1F-24A2-4C8D-9944-466A2F1DE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6">
            <a:extLst>
              <a:ext uri="{FF2B5EF4-FFF2-40B4-BE49-F238E27FC236}">
                <a16:creationId xmlns:a16="http://schemas.microsoft.com/office/drawing/2014/main" id="{5802E9A2-1304-4F84-8BA9-DC9FCE932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3059759"/>
            <a:ext cx="708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10cm</a:t>
            </a:r>
          </a:p>
        </p:txBody>
      </p:sp>
      <p:pic>
        <p:nvPicPr>
          <p:cNvPr id="15" name="Picture 16">
            <a:extLst>
              <a:ext uri="{FF2B5EF4-FFF2-40B4-BE49-F238E27FC236}">
                <a16:creationId xmlns:a16="http://schemas.microsoft.com/office/drawing/2014/main" id="{B2DAA1EE-8CE2-4574-B632-445715E8E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85736"/>
            <a:ext cx="197167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26">
            <a:extLst>
              <a:ext uri="{FF2B5EF4-FFF2-40B4-BE49-F238E27FC236}">
                <a16:creationId xmlns:a16="http://schemas.microsoft.com/office/drawing/2014/main" id="{4747C8CF-92C7-442B-A274-0273CC440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5236575"/>
            <a:ext cx="7082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15cm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22AF3DB-EA95-4A83-A168-3E3FD67A6E38}"/>
                  </a:ext>
                </a:extLst>
              </p:cNvPr>
              <p:cNvSpPr txBox="1"/>
              <p:nvPr/>
            </p:nvSpPr>
            <p:spPr>
              <a:xfrm>
                <a:off x="3557224" y="868199"/>
                <a:ext cx="4630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×5×2=10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=31.41592…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22AF3DB-EA95-4A83-A168-3E3FD67A6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224" y="868199"/>
                <a:ext cx="4630307" cy="369332"/>
              </a:xfrm>
              <a:prstGeom prst="rect">
                <a:avLst/>
              </a:prstGeom>
              <a:blipFill>
                <a:blip r:embed="rId3"/>
                <a:stretch>
                  <a:fillRect l="-527" r="-39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946D512-1912-41FF-812A-0B3CFDB4FF9F}"/>
                  </a:ext>
                </a:extLst>
              </p:cNvPr>
              <p:cNvSpPr txBox="1"/>
              <p:nvPr/>
            </p:nvSpPr>
            <p:spPr>
              <a:xfrm>
                <a:off x="3534506" y="3429000"/>
                <a:ext cx="48002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×10×2=20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=62.83185…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946D512-1912-41FF-812A-0B3CFDB4FF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506" y="3429000"/>
                <a:ext cx="4800225" cy="369332"/>
              </a:xfrm>
              <a:prstGeom prst="rect">
                <a:avLst/>
              </a:prstGeom>
              <a:blipFill>
                <a:blip r:embed="rId4"/>
                <a:stretch>
                  <a:fillRect l="-508" r="-254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19170-4229-4333-B7C6-28BA91F5BD79}"/>
                  </a:ext>
                </a:extLst>
              </p:cNvPr>
              <p:cNvSpPr txBox="1"/>
              <p:nvPr/>
            </p:nvSpPr>
            <p:spPr>
              <a:xfrm>
                <a:off x="3534505" y="5622700"/>
                <a:ext cx="48002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×15×2=30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=94.24777…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019170-4229-4333-B7C6-28BA91F5BD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505" y="5622700"/>
                <a:ext cx="4800225" cy="369332"/>
              </a:xfrm>
              <a:prstGeom prst="rect">
                <a:avLst/>
              </a:prstGeom>
              <a:blipFill>
                <a:blip r:embed="rId5"/>
                <a:stretch>
                  <a:fillRect l="-508" r="-254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695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6">
            <a:extLst>
              <a:ext uri="{FF2B5EF4-FFF2-40B4-BE49-F238E27FC236}">
                <a16:creationId xmlns:a16="http://schemas.microsoft.com/office/drawing/2014/main" id="{09A0E20A-D78D-4B8C-94D3-784E58DB6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4" y="177428"/>
            <a:ext cx="1736323" cy="1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10">
            <a:extLst>
              <a:ext uri="{FF2B5EF4-FFF2-40B4-BE49-F238E27FC236}">
                <a16:creationId xmlns:a16="http://schemas.microsoft.com/office/drawing/2014/main" id="{AAFAABFE-4FA7-44EF-8C4B-EB3866966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5124" name="TextBox 23">
            <a:extLst>
              <a:ext uri="{FF2B5EF4-FFF2-40B4-BE49-F238E27FC236}">
                <a16:creationId xmlns:a16="http://schemas.microsoft.com/office/drawing/2014/main" id="{B53033C0-E445-4800-81B1-30490E724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2" y="432552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6cm</a:t>
            </a:r>
          </a:p>
        </p:txBody>
      </p:sp>
      <p:pic>
        <p:nvPicPr>
          <p:cNvPr id="5125" name="Picture 9">
            <a:extLst>
              <a:ext uri="{FF2B5EF4-FFF2-40B4-BE49-F238E27FC236}">
                <a16:creationId xmlns:a16="http://schemas.microsoft.com/office/drawing/2014/main" id="{06EC35B1-5F8E-40CE-B04E-2D6A97AEC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98" y="1895736"/>
            <a:ext cx="2161363" cy="218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>
            <a:extLst>
              <a:ext uri="{FF2B5EF4-FFF2-40B4-BE49-F238E27FC236}">
                <a16:creationId xmlns:a16="http://schemas.microsoft.com/office/drawing/2014/main" id="{1FC89F0F-206E-44FE-9439-F2B7D3E69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1736323" cy="159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23">
            <a:extLst>
              <a:ext uri="{FF2B5EF4-FFF2-40B4-BE49-F238E27FC236}">
                <a16:creationId xmlns:a16="http://schemas.microsoft.com/office/drawing/2014/main" id="{8B62357C-5390-4DE6-8090-CB61C4942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286" y="4725144"/>
            <a:ext cx="590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6m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4B76C6-0123-4BE6-9271-26E767B80F78}"/>
                  </a:ext>
                </a:extLst>
              </p:cNvPr>
              <p:cNvSpPr txBox="1"/>
              <p:nvPr/>
            </p:nvSpPr>
            <p:spPr>
              <a:xfrm>
                <a:off x="3059832" y="692696"/>
                <a:ext cx="4630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×6×2=12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=37.69911…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34B76C6-0123-4BE6-9271-26E767B80F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2" y="692696"/>
                <a:ext cx="4630307" cy="369332"/>
              </a:xfrm>
              <a:prstGeom prst="rect">
                <a:avLst/>
              </a:prstGeom>
              <a:blipFill>
                <a:blip r:embed="rId4"/>
                <a:stretch>
                  <a:fillRect l="-526" r="-2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4F9CFC-D3EC-4B78-A260-CCF8994D89F3}"/>
                  </a:ext>
                </a:extLst>
              </p:cNvPr>
              <p:cNvSpPr txBox="1"/>
              <p:nvPr/>
            </p:nvSpPr>
            <p:spPr>
              <a:xfrm>
                <a:off x="3059831" y="2804366"/>
                <a:ext cx="4630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×6×2=12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=37.69911…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E4F9CFC-D3EC-4B78-A260-CCF8994D8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831" y="2804366"/>
                <a:ext cx="4630307" cy="369332"/>
              </a:xfrm>
              <a:prstGeom prst="rect">
                <a:avLst/>
              </a:prstGeom>
              <a:blipFill>
                <a:blip r:embed="rId5"/>
                <a:stretch>
                  <a:fillRect l="-526" r="-26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D59A5F-6965-4994-A3F6-470E5C50462A}"/>
                  </a:ext>
                </a:extLst>
              </p:cNvPr>
              <p:cNvSpPr txBox="1"/>
              <p:nvPr/>
            </p:nvSpPr>
            <p:spPr>
              <a:xfrm>
                <a:off x="3047863" y="5049309"/>
                <a:ext cx="463030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×6×2=12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=37.69911…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D59A5F-6965-4994-A3F6-470E5C504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863" y="5049309"/>
                <a:ext cx="4630307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904848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162</Words>
  <Application>Microsoft Office PowerPoint</Application>
  <PresentationFormat>On-screen Show (4:3)</PresentationFormat>
  <Paragraphs>56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1_Office Theme</vt:lpstr>
      <vt:lpstr>Office Theme</vt:lpstr>
      <vt:lpstr>Circles:  Circumference of a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GordonB</dc:creator>
  <cp:lastModifiedBy>Craig Barton</cp:lastModifiedBy>
  <cp:revision>14</cp:revision>
  <dcterms:created xsi:type="dcterms:W3CDTF">2018-03-13T09:03:36Z</dcterms:created>
  <dcterms:modified xsi:type="dcterms:W3CDTF">2018-07-30T10:34:16Z</dcterms:modified>
</cp:coreProperties>
</file>