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27" r:id="rId2"/>
    <p:sldId id="428" r:id="rId3"/>
    <p:sldId id="429" r:id="rId4"/>
    <p:sldId id="430" r:id="rId5"/>
    <p:sldId id="43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501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67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1.png"/><Relationship Id="rId7" Type="http://schemas.openxmlformats.org/officeDocument/2006/relationships/image" Target="../media/image8.png"/><Relationship Id="rId2" Type="http://schemas.openxmlformats.org/officeDocument/2006/relationships/image" Target="../media/image54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41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6011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278" y="259662"/>
            <a:ext cx="82374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Difference of Two Squares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767" y="3740761"/>
            <a:ext cx="1787402" cy="248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5984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1562ADF-404C-4932-844D-4A7EE53F0DE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719" y="0"/>
            <a:ext cx="1163881" cy="525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/>
          <a:srcRect t="15948"/>
          <a:stretch>
            <a:fillRect/>
          </a:stretch>
        </p:blipFill>
        <p:spPr bwMode="auto">
          <a:xfrm>
            <a:off x="0" y="5615355"/>
            <a:ext cx="1598612" cy="124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92149" y="0"/>
            <a:ext cx="1515574" cy="537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30994" y="5668475"/>
            <a:ext cx="1411898" cy="9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808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719" y="0"/>
            <a:ext cx="1163881" cy="525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/>
          <a:srcRect t="15948"/>
          <a:stretch>
            <a:fillRect/>
          </a:stretch>
        </p:blipFill>
        <p:spPr bwMode="auto">
          <a:xfrm>
            <a:off x="0" y="5615355"/>
            <a:ext cx="1598612" cy="124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86641" y="0"/>
            <a:ext cx="1477741" cy="524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90317" y="5664712"/>
            <a:ext cx="1411898" cy="9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66850" y="0"/>
            <a:ext cx="2167304" cy="522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31680" y="5606561"/>
            <a:ext cx="2179028" cy="111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05866" y="149469"/>
            <a:ext cx="2440965" cy="510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21631" y="5719763"/>
            <a:ext cx="257601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1328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02791C-7860-41E7-B311-6ADFE65DD0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560" y="1027234"/>
            <a:ext cx="2460747" cy="466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361CDD-A6EE-499F-88D0-6855518A029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560" y="1027234"/>
            <a:ext cx="2460747" cy="466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921" y="992432"/>
            <a:ext cx="3229341" cy="472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018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43</Words>
  <Application>Microsoft Office PowerPoint</Application>
  <PresentationFormat>On-screen Show (4:3)</PresentationFormat>
  <Paragraphs>17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Brackets Difference of Two Squares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2018-07-30T08:21:22Z</dcterms:modified>
</cp:coreProperties>
</file>