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427" r:id="rId2"/>
    <p:sldId id="428" r:id="rId3"/>
    <p:sldId id="429" r:id="rId4"/>
    <p:sldId id="430" r:id="rId5"/>
    <p:sldId id="43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9362" autoAdjust="0"/>
  </p:normalViewPr>
  <p:slideViewPr>
    <p:cSldViewPr snapToGrid="0">
      <p:cViewPr varScale="1">
        <p:scale>
          <a:sx n="74" d="100"/>
          <a:sy n="74" d="100"/>
        </p:scale>
        <p:origin x="1742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92A451-1D68-4C67-BE54-8E146B936B11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E91062-EF12-46A9-B437-7769B7E47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418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E91062-EF12-46A9-B437-7769B7E470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5501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E91062-EF12-46A9-B437-7769B7E470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2671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4346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814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475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175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023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116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89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683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08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854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789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95939-B29A-4B1C-9214-A2E5F705DF7E}" type="datetimeFigureOut">
              <a:rPr lang="en-GB" smtClean="0"/>
              <a:t>30/07/2018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5D49A-3CF4-4982-A811-890D0C0D47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33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11.png"/><Relationship Id="rId7" Type="http://schemas.openxmlformats.org/officeDocument/2006/relationships/image" Target="../media/image8.png"/><Relationship Id="rId2" Type="http://schemas.openxmlformats.org/officeDocument/2006/relationships/image" Target="../media/image54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541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6011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12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97DEB-F45C-4041-AC68-4037D512EC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3278" y="259662"/>
            <a:ext cx="8237442" cy="1386864"/>
          </a:xfrm>
        </p:spPr>
        <p:txBody>
          <a:bodyPr>
            <a:normAutofit/>
          </a:bodyPr>
          <a:lstStyle/>
          <a:p>
            <a:r>
              <a:rPr lang="en-GB" sz="4400" b="1" dirty="0">
                <a:solidFill>
                  <a:schemeClr val="bg1"/>
                </a:solidFill>
              </a:rPr>
              <a:t>Brackets</a:t>
            </a:r>
            <a:br>
              <a:rPr lang="en-GB" sz="4400" b="1" dirty="0">
                <a:solidFill>
                  <a:schemeClr val="bg1"/>
                </a:solidFill>
              </a:rPr>
            </a:br>
            <a:r>
              <a:rPr lang="en-GB" sz="4400" b="1" dirty="0">
                <a:solidFill>
                  <a:schemeClr val="bg1"/>
                </a:solidFill>
              </a:rPr>
              <a:t>Difference of Two Squares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1C85D2DF-C609-4143-8DDC-2A4F71714AEA}"/>
              </a:ext>
            </a:extLst>
          </p:cNvPr>
          <p:cNvSpPr txBox="1">
            <a:spLocks/>
          </p:cNvSpPr>
          <p:nvPr/>
        </p:nvSpPr>
        <p:spPr>
          <a:xfrm>
            <a:off x="588257" y="6150216"/>
            <a:ext cx="7967485" cy="55415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For more videos visit 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mrbartonmaths.com/videos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6B83073F-54EB-4BAA-B9A1-177FE7B3603C}"/>
              </a:ext>
            </a:extLst>
          </p:cNvPr>
          <p:cNvGrpSpPr/>
          <p:nvPr/>
        </p:nvGrpSpPr>
        <p:grpSpPr>
          <a:xfrm>
            <a:off x="1298986" y="2115487"/>
            <a:ext cx="6546029" cy="393460"/>
            <a:chOff x="1328804" y="2115487"/>
            <a:chExt cx="6546029" cy="393460"/>
          </a:xfrm>
        </p:grpSpPr>
        <p:sp>
          <p:nvSpPr>
            <p:cNvPr id="4" name="Title 1">
              <a:extLst>
                <a:ext uri="{FF2B5EF4-FFF2-40B4-BE49-F238E27FC236}">
                  <a16:creationId xmlns:a16="http://schemas.microsoft.com/office/drawing/2014/main" id="{488B4450-FA42-4E6C-85FF-547FED49AD1C}"/>
                </a:ext>
              </a:extLst>
            </p:cNvPr>
            <p:cNvSpPr txBox="1">
              <a:spLocks/>
            </p:cNvSpPr>
            <p:nvPr/>
          </p:nvSpPr>
          <p:spPr>
            <a:xfrm>
              <a:off x="1328804" y="2115487"/>
              <a:ext cx="2070380" cy="393460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 fontScale="97500" lnSpcReduction="10000"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j-ea"/>
                  <a:cs typeface="+mj-cs"/>
                </a:rPr>
                <a:t>Pattern spot</a:t>
              </a:r>
            </a:p>
          </p:txBody>
        </p:sp>
        <p:sp>
          <p:nvSpPr>
            <p:cNvPr id="13" name="Title 1">
              <a:extLst>
                <a:ext uri="{FF2B5EF4-FFF2-40B4-BE49-F238E27FC236}">
                  <a16:creationId xmlns:a16="http://schemas.microsoft.com/office/drawing/2014/main" id="{A741C9B5-107A-4237-A699-B03FDE924B02}"/>
                </a:ext>
              </a:extLst>
            </p:cNvPr>
            <p:cNvSpPr txBox="1">
              <a:spLocks/>
            </p:cNvSpPr>
            <p:nvPr/>
          </p:nvSpPr>
          <p:spPr>
            <a:xfrm>
              <a:off x="3566629" y="2115487"/>
              <a:ext cx="2070380" cy="393460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 fontScale="97500" lnSpcReduction="10000"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j-ea"/>
                  <a:cs typeface="+mj-cs"/>
                </a:rPr>
                <a:t>Reflect</a:t>
              </a:r>
            </a:p>
          </p:txBody>
        </p:sp>
        <p:sp>
          <p:nvSpPr>
            <p:cNvPr id="14" name="Title 1">
              <a:extLst>
                <a:ext uri="{FF2B5EF4-FFF2-40B4-BE49-F238E27FC236}">
                  <a16:creationId xmlns:a16="http://schemas.microsoft.com/office/drawing/2014/main" id="{F1EF6F7E-60A8-4269-B56D-EA7FDB31BFB9}"/>
                </a:ext>
              </a:extLst>
            </p:cNvPr>
            <p:cNvSpPr txBox="1">
              <a:spLocks/>
            </p:cNvSpPr>
            <p:nvPr/>
          </p:nvSpPr>
          <p:spPr>
            <a:xfrm>
              <a:off x="5804453" y="2115487"/>
              <a:ext cx="2070380" cy="393460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rmAutofit fontScale="97500" lnSpcReduction="10000"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j-ea"/>
                  <a:cs typeface="+mj-cs"/>
                </a:rPr>
                <a:t>Your Turn</a:t>
              </a:r>
            </a:p>
          </p:txBody>
        </p:sp>
      </p:grpSp>
      <p:pic>
        <p:nvPicPr>
          <p:cNvPr id="18" name="Picture 17">
            <a:extLst>
              <a:ext uri="{FF2B5EF4-FFF2-40B4-BE49-F238E27FC236}">
                <a16:creationId xmlns:a16="http://schemas.microsoft.com/office/drawing/2014/main" id="{6C3F8E7C-4AA3-4B5E-BD37-56B6034A6A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3938" y="2535268"/>
            <a:ext cx="914400" cy="9144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61AAC456-1D6E-420B-BEE8-F0751C613F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5667" y="2657475"/>
            <a:ext cx="692666" cy="69266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8333292-992F-46C4-8829-CD422340F7E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986" y="2610426"/>
            <a:ext cx="1882025" cy="912586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DC27A1B5-AECE-49C1-A0A6-9DE8F2E07449}"/>
              </a:ext>
            </a:extLst>
          </p:cNvPr>
          <p:cNvSpPr txBox="1"/>
          <p:nvPr/>
        </p:nvSpPr>
        <p:spPr>
          <a:xfrm rot="16200000">
            <a:off x="-412810" y="6075856"/>
            <a:ext cx="11949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07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</a:t>
            </a: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012B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Pattern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81767" y="3740761"/>
            <a:ext cx="1787402" cy="248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059849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EE2A64B-D8EF-4D8B-BD01-9DC507ADEC90}"/>
                  </a:ext>
                </a:extLst>
              </p:cNvPr>
              <p:cNvSpPr txBox="1"/>
              <p:nvPr/>
            </p:nvSpPr>
            <p:spPr>
              <a:xfrm>
                <a:off x="459142" y="5212834"/>
                <a:ext cx="75078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.     .     .</m:t>
                      </m:r>
                    </m:oMath>
                  </m:oMathPara>
                </a14:m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5EE2A64B-D8EF-4D8B-BD01-9DC507ADEC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142" y="5212834"/>
                <a:ext cx="750783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38F283B6-CD0B-4351-A67C-F0D625F0D10A}"/>
                  </a:ext>
                </a:extLst>
              </p:cNvPr>
              <p:cNvSpPr txBox="1"/>
              <p:nvPr/>
            </p:nvSpPr>
            <p:spPr>
              <a:xfrm>
                <a:off x="4964883" y="5212834"/>
                <a:ext cx="75078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.     .     .</m:t>
                      </m:r>
                    </m:oMath>
                  </m:oMathPara>
                </a14:m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38F283B6-CD0B-4351-A67C-F0D625F0D1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4883" y="5212834"/>
                <a:ext cx="750783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>
            <a:extLst>
              <a:ext uri="{FF2B5EF4-FFF2-40B4-BE49-F238E27FC236}">
                <a16:creationId xmlns:a16="http://schemas.microsoft.com/office/drawing/2014/main" id="{61562ADF-404C-4932-844D-4A7EE53F0DE3}"/>
              </a:ext>
            </a:extLst>
          </p:cNvPr>
          <p:cNvSpPr txBox="1"/>
          <p:nvPr/>
        </p:nvSpPr>
        <p:spPr>
          <a:xfrm>
            <a:off x="7231118" y="6488668"/>
            <a:ext cx="191288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@</a:t>
            </a:r>
            <a:r>
              <a:rPr kumimoji="0" lang="en-GB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fortyninecubed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7719" y="0"/>
            <a:ext cx="1163881" cy="5253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5"/>
          <a:srcRect t="15948"/>
          <a:stretch>
            <a:fillRect/>
          </a:stretch>
        </p:blipFill>
        <p:spPr bwMode="auto">
          <a:xfrm>
            <a:off x="0" y="5615355"/>
            <a:ext cx="1598612" cy="1242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92149" y="0"/>
            <a:ext cx="1515574" cy="537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30994" y="5668475"/>
            <a:ext cx="1411898" cy="95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78088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5EE2A64B-D8EF-4D8B-BD01-9DC507ADEC90}"/>
                  </a:ext>
                </a:extLst>
              </p:cNvPr>
              <p:cNvSpPr txBox="1"/>
              <p:nvPr/>
            </p:nvSpPr>
            <p:spPr>
              <a:xfrm>
                <a:off x="459142" y="5212834"/>
                <a:ext cx="75078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.     .     .</m:t>
                      </m:r>
                    </m:oMath>
                  </m:oMathPara>
                </a14:m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5EE2A64B-D8EF-4D8B-BD01-9DC507ADEC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142" y="5212834"/>
                <a:ext cx="750783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38F283B6-CD0B-4351-A67C-F0D625F0D10A}"/>
                  </a:ext>
                </a:extLst>
              </p:cNvPr>
              <p:cNvSpPr txBox="1"/>
              <p:nvPr/>
            </p:nvSpPr>
            <p:spPr>
              <a:xfrm>
                <a:off x="4964883" y="5212834"/>
                <a:ext cx="75078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0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.     .     .</m:t>
                      </m:r>
                    </m:oMath>
                  </m:oMathPara>
                </a14:m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4="http://schemas.microsoft.com/office/drawing/2010/main" xmlns="" xmlns:a16="http://schemas.microsoft.com/office/drawing/2014/main" id="{38F283B6-CD0B-4351-A67C-F0D625F0D1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4883" y="5212834"/>
                <a:ext cx="750783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7719" y="0"/>
            <a:ext cx="1163881" cy="5253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6"/>
          <a:srcRect t="15948"/>
          <a:stretch>
            <a:fillRect/>
          </a:stretch>
        </p:blipFill>
        <p:spPr bwMode="auto">
          <a:xfrm>
            <a:off x="0" y="5615355"/>
            <a:ext cx="1598612" cy="1242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486641" y="0"/>
            <a:ext cx="1477741" cy="5240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590317" y="5664712"/>
            <a:ext cx="1411898" cy="95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466850" y="0"/>
            <a:ext cx="2167304" cy="5229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431680" y="5606561"/>
            <a:ext cx="2179028" cy="1110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905866" y="149469"/>
            <a:ext cx="2440965" cy="510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6021631" y="5719763"/>
            <a:ext cx="2576010" cy="113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413280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A6968F59-73AF-4EE1-B7E3-275C27E49647}"/>
              </a:ext>
            </a:extLst>
          </p:cNvPr>
          <p:cNvSpPr txBox="1"/>
          <p:nvPr/>
        </p:nvSpPr>
        <p:spPr>
          <a:xfrm>
            <a:off x="380595" y="210241"/>
            <a:ext cx="2701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Your Turn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C079DE58-40E9-412E-AE9A-9B001DA8A4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2415" y="165528"/>
            <a:ext cx="551089" cy="55108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A02791C-7860-41E7-B311-6ADFE65DD0D5}"/>
              </a:ext>
            </a:extLst>
          </p:cNvPr>
          <p:cNvSpPr txBox="1"/>
          <p:nvPr/>
        </p:nvSpPr>
        <p:spPr>
          <a:xfrm>
            <a:off x="7231118" y="6488668"/>
            <a:ext cx="191288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@</a:t>
            </a:r>
            <a:r>
              <a:rPr kumimoji="0" lang="en-GB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fortyninecubed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560" y="1027234"/>
            <a:ext cx="2460747" cy="4662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919589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A6968F59-73AF-4EE1-B7E3-275C27E49647}"/>
              </a:ext>
            </a:extLst>
          </p:cNvPr>
          <p:cNvSpPr txBox="1"/>
          <p:nvPr/>
        </p:nvSpPr>
        <p:spPr>
          <a:xfrm>
            <a:off x="380595" y="210241"/>
            <a:ext cx="2701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Your Turn - answers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C361CDD-A6EE-499F-88D0-6855518A029E}"/>
              </a:ext>
            </a:extLst>
          </p:cNvPr>
          <p:cNvSpPr txBox="1"/>
          <p:nvPr/>
        </p:nvSpPr>
        <p:spPr>
          <a:xfrm>
            <a:off x="7231118" y="6488668"/>
            <a:ext cx="191288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@</a:t>
            </a:r>
            <a:r>
              <a:rPr kumimoji="0" lang="en-GB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fortyninecubed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560" y="1027234"/>
            <a:ext cx="2460747" cy="4662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921" y="992432"/>
            <a:ext cx="3229341" cy="4729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090188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969</TotalTime>
  <Words>43</Words>
  <Application>Microsoft Office PowerPoint</Application>
  <PresentationFormat>On-screen Show (4:3)</PresentationFormat>
  <Paragraphs>17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Office Theme</vt:lpstr>
      <vt:lpstr>Brackets Difference of Two Squares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Barton</dc:creator>
  <cp:lastModifiedBy>Craig Barton</cp:lastModifiedBy>
  <cp:revision>103</cp:revision>
  <dcterms:created xsi:type="dcterms:W3CDTF">2018-01-26T08:52:52Z</dcterms:created>
  <dcterms:modified xsi:type="dcterms:W3CDTF">2018-07-30T08:21:22Z</dcterms:modified>
</cp:coreProperties>
</file>