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432" r:id="rId2"/>
    <p:sldId id="433" r:id="rId3"/>
    <p:sldId id="434" r:id="rId4"/>
    <p:sldId id="43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362" autoAdjust="0"/>
  </p:normalViewPr>
  <p:slideViewPr>
    <p:cSldViewPr snapToGrid="0">
      <p:cViewPr varScale="1">
        <p:scale>
          <a:sx n="74" d="100"/>
          <a:sy n="74" d="100"/>
        </p:scale>
        <p:origin x="174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9036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533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12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425" y="364029"/>
            <a:ext cx="6182139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Brackets: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Difference of Two Squares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85D2DF-C609-4143-8DDC-2A4F71714AEA}"/>
              </a:ext>
            </a:extLst>
          </p:cNvPr>
          <p:cNvSpPr txBox="1">
            <a:spLocks/>
          </p:cNvSpPr>
          <p:nvPr/>
        </p:nvSpPr>
        <p:spPr>
          <a:xfrm>
            <a:off x="588257" y="6150216"/>
            <a:ext cx="7967485" cy="5541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For more videos visit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mrbartonmaths.com/videos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Example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00450" y="3713163"/>
            <a:ext cx="1885950" cy="2212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3184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A944944-E635-41E3-8DA4-5CC8ADAB9CED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fortyninecubed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3875"/>
            <a:ext cx="18002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9775" y="576263"/>
            <a:ext cx="20002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6136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fortyninecubed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188" y="238124"/>
            <a:ext cx="1928812" cy="63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8350" y="227611"/>
            <a:ext cx="2419350" cy="663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8230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1450" y="227611"/>
            <a:ext cx="2419350" cy="663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fortyninecubed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8124"/>
            <a:ext cx="1928812" cy="63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0700" y="152400"/>
            <a:ext cx="2527300" cy="637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/>
          <a:srcRect l="4531"/>
          <a:stretch>
            <a:fillRect/>
          </a:stretch>
        </p:blipFill>
        <p:spPr bwMode="auto">
          <a:xfrm>
            <a:off x="6235700" y="392113"/>
            <a:ext cx="2908300" cy="605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4081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970</TotalTime>
  <Words>32</Words>
  <Application>Microsoft Office PowerPoint</Application>
  <PresentationFormat>On-screen Show (4:3)</PresentationFormat>
  <Paragraphs>16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Brackets: Difference of Two Squares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103</cp:revision>
  <dcterms:created xsi:type="dcterms:W3CDTF">2018-01-26T08:52:52Z</dcterms:created>
  <dcterms:modified xsi:type="dcterms:W3CDTF">2018-07-30T08:23:18Z</dcterms:modified>
</cp:coreProperties>
</file>