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5" r:id="rId2"/>
    <p:sldId id="307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2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Proportion: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Direct proportion (pens)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546330" y="3936880"/>
                <a:ext cx="60513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12 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pens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cost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£3.60.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How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much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do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42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pens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cost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330" y="3936880"/>
                <a:ext cx="6051337" cy="369332"/>
              </a:xfrm>
              <a:prstGeom prst="rect">
                <a:avLst/>
              </a:prstGeom>
              <a:blipFill>
                <a:blip r:embed="rId3"/>
                <a:stretch>
                  <a:fillRect l="-706" r="-806" b="-2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AC07B75-0EF3-4097-8A3B-9B8BE7D41426}"/>
                  </a:ext>
                </a:extLst>
              </p:cNvPr>
              <p:cNvSpPr txBox="1"/>
              <p:nvPr/>
            </p:nvSpPr>
            <p:spPr>
              <a:xfrm>
                <a:off x="1546329" y="4477304"/>
                <a:ext cx="60513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b="0" i="0" dirty="0" smtClean="0">
                          <a:solidFill>
                            <a:schemeClr val="bg1"/>
                          </a:solidFill>
                        </a:rPr>
                        <m:t>24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pens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cost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£3.60.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How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much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do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42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pens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cost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AC07B75-0EF3-4097-8A3B-9B8BE7D41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329" y="4477304"/>
                <a:ext cx="6051337" cy="369332"/>
              </a:xfrm>
              <a:prstGeom prst="rect">
                <a:avLst/>
              </a:prstGeom>
              <a:blipFill>
                <a:blip r:embed="rId8"/>
                <a:stretch>
                  <a:fillRect l="-706" r="-806" b="-196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C0864D-3C3D-442A-BB25-658A385F73B1}"/>
                  </a:ext>
                </a:extLst>
              </p:cNvPr>
              <p:cNvSpPr txBox="1"/>
              <p:nvPr/>
            </p:nvSpPr>
            <p:spPr>
              <a:xfrm>
                <a:off x="1546328" y="5031939"/>
                <a:ext cx="60513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b="0" i="0" dirty="0" smtClean="0">
                          <a:solidFill>
                            <a:schemeClr val="bg1"/>
                          </a:solidFill>
                        </a:rPr>
                        <m:t>24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pens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cost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£3.60.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How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much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do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14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pens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cost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C0864D-3C3D-442A-BB25-658A385F7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328" y="5031939"/>
                <a:ext cx="6051337" cy="369332"/>
              </a:xfrm>
              <a:prstGeom prst="rect">
                <a:avLst/>
              </a:prstGeom>
              <a:blipFill>
                <a:blip r:embed="rId9"/>
                <a:stretch>
                  <a:fillRect l="-706" r="-806" b="-196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45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8E51669-D14C-4D2E-9340-EE8A3B97DE8D}"/>
              </a:ext>
            </a:extLst>
          </p:cNvPr>
          <p:cNvSpPr txBox="1"/>
          <p:nvPr/>
        </p:nvSpPr>
        <p:spPr>
          <a:xfrm>
            <a:off x="459994" y="685193"/>
            <a:ext cx="342620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GB" dirty="0"/>
              <a:t>12 bread rolls cost £4.80. 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/>
              <a:t>How much do 5 bread rolls cost?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911626-B169-4451-B478-21C9A75534BD}"/>
              </a:ext>
            </a:extLst>
          </p:cNvPr>
          <p:cNvSpPr txBox="1"/>
          <p:nvPr/>
        </p:nvSpPr>
        <p:spPr>
          <a:xfrm>
            <a:off x="4909840" y="685192"/>
            <a:ext cx="342620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GB" dirty="0"/>
              <a:t>6 bread rolls cost £4.80. 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/>
              <a:t>How much do 5 bread rolls cost?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808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A0806F-4F02-45E6-A3CF-7206E0220320}"/>
              </a:ext>
            </a:extLst>
          </p:cNvPr>
          <p:cNvSpPr/>
          <p:nvPr/>
        </p:nvSpPr>
        <p:spPr>
          <a:xfrm>
            <a:off x="397565" y="197346"/>
            <a:ext cx="856753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12 bread rolls cost £3.60. How much do 7 bread rolls cost?		</a:t>
            </a:r>
          </a:p>
          <a:p>
            <a:endParaRPr lang="en-GB" dirty="0"/>
          </a:p>
          <a:p>
            <a:r>
              <a:rPr lang="en-GB" dirty="0"/>
              <a:t>12 pens cost £3.60. How much do 7 pens cost?				</a:t>
            </a:r>
          </a:p>
          <a:p>
            <a:endParaRPr lang="en-GB" dirty="0"/>
          </a:p>
          <a:p>
            <a:r>
              <a:rPr lang="en-GB" dirty="0"/>
              <a:t>12 pens cost £3.60. How much do 14 pens cost?				</a:t>
            </a:r>
          </a:p>
          <a:p>
            <a:endParaRPr lang="en-GB" dirty="0"/>
          </a:p>
          <a:p>
            <a:r>
              <a:rPr lang="en-GB" dirty="0"/>
              <a:t>12 pens cost £3.60. How much do 42 pens cost?				</a:t>
            </a:r>
          </a:p>
          <a:p>
            <a:endParaRPr lang="en-GB" dirty="0"/>
          </a:p>
          <a:p>
            <a:r>
              <a:rPr lang="en-GB" dirty="0"/>
              <a:t>24 pens cost £3.60. How much do 42 pens cost?				</a:t>
            </a:r>
          </a:p>
          <a:p>
            <a:endParaRPr lang="en-GB" dirty="0"/>
          </a:p>
          <a:p>
            <a:r>
              <a:rPr lang="en-GB" dirty="0"/>
              <a:t>24 pens cost £3.60. How much do 14 pens cost?				</a:t>
            </a:r>
          </a:p>
          <a:p>
            <a:endParaRPr lang="en-GB" dirty="0"/>
          </a:p>
          <a:p>
            <a:r>
              <a:rPr lang="en-GB" dirty="0"/>
              <a:t>24 pens cost £7.20. How much do 14 pens cost?				</a:t>
            </a:r>
          </a:p>
          <a:p>
            <a:endParaRPr lang="en-GB" dirty="0"/>
          </a:p>
          <a:p>
            <a:r>
              <a:rPr lang="en-GB" dirty="0"/>
              <a:t>12 pens cost £7.20. How much do 14 pens cost?				</a:t>
            </a:r>
          </a:p>
          <a:p>
            <a:endParaRPr lang="en-GB" dirty="0"/>
          </a:p>
          <a:p>
            <a:r>
              <a:rPr lang="en-GB" dirty="0"/>
              <a:t>12 pens cost £1.80. How much do 14 pens cost?				</a:t>
            </a:r>
          </a:p>
          <a:p>
            <a:endParaRPr lang="en-GB" dirty="0"/>
          </a:p>
          <a:p>
            <a:r>
              <a:rPr lang="en-GB" dirty="0"/>
              <a:t>12 pens cost £1.80. How much do 7 pens cost?				</a:t>
            </a:r>
          </a:p>
          <a:p>
            <a:endParaRPr lang="en-GB" dirty="0"/>
          </a:p>
          <a:p>
            <a:r>
              <a:rPr lang="en-GB" dirty="0"/>
              <a:t>12 pens cost £18. How much do 7 pens cost?				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/>
              <a:t>12 pens cost £18. How much do 5 pens cost?				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93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A0806F-4F02-45E6-A3CF-7206E0220320}"/>
              </a:ext>
            </a:extLst>
          </p:cNvPr>
          <p:cNvSpPr/>
          <p:nvPr/>
        </p:nvSpPr>
        <p:spPr>
          <a:xfrm>
            <a:off x="397565" y="197346"/>
            <a:ext cx="856753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12 bread rolls cost £3.60. How much do 7 bread rolls cost?		</a:t>
            </a:r>
            <a:r>
              <a:rPr lang="en-GB" dirty="0">
                <a:solidFill>
                  <a:srgbClr val="FF0000"/>
                </a:solidFill>
              </a:rPr>
              <a:t>£2.10</a:t>
            </a:r>
          </a:p>
          <a:p>
            <a:endParaRPr lang="en-GB" dirty="0"/>
          </a:p>
          <a:p>
            <a:r>
              <a:rPr lang="en-GB" dirty="0"/>
              <a:t>12 pens cost £3.60. How much do 7 pens cost?				</a:t>
            </a:r>
            <a:r>
              <a:rPr lang="en-GB" dirty="0">
                <a:solidFill>
                  <a:srgbClr val="FF0000"/>
                </a:solidFill>
              </a:rPr>
              <a:t>£2.10</a:t>
            </a:r>
            <a:endParaRPr lang="en-GB" dirty="0"/>
          </a:p>
          <a:p>
            <a:endParaRPr lang="en-GB" dirty="0"/>
          </a:p>
          <a:p>
            <a:r>
              <a:rPr lang="en-GB" dirty="0"/>
              <a:t>12 pens cost £3.60. How much do 14 pens cost?				</a:t>
            </a:r>
            <a:r>
              <a:rPr lang="en-GB" dirty="0">
                <a:solidFill>
                  <a:srgbClr val="FF0000"/>
                </a:solidFill>
              </a:rPr>
              <a:t>£4.20</a:t>
            </a:r>
            <a:endParaRPr lang="en-GB" dirty="0"/>
          </a:p>
          <a:p>
            <a:endParaRPr lang="en-GB" dirty="0"/>
          </a:p>
          <a:p>
            <a:r>
              <a:rPr lang="en-GB" dirty="0"/>
              <a:t>12 pens cost £3.60. How much do 42 pens cost?				</a:t>
            </a:r>
            <a:r>
              <a:rPr lang="en-GB" dirty="0">
                <a:solidFill>
                  <a:srgbClr val="FF0000"/>
                </a:solidFill>
              </a:rPr>
              <a:t>£12.60</a:t>
            </a:r>
            <a:endParaRPr lang="en-GB" dirty="0"/>
          </a:p>
          <a:p>
            <a:endParaRPr lang="en-GB" dirty="0"/>
          </a:p>
          <a:p>
            <a:r>
              <a:rPr lang="en-GB" dirty="0"/>
              <a:t>24 pens cost £3.60. How much do 42 pens cost?				</a:t>
            </a:r>
            <a:r>
              <a:rPr lang="en-GB" dirty="0">
                <a:solidFill>
                  <a:srgbClr val="FF0000"/>
                </a:solidFill>
              </a:rPr>
              <a:t>£6.30</a:t>
            </a:r>
            <a:endParaRPr lang="en-GB" dirty="0"/>
          </a:p>
          <a:p>
            <a:endParaRPr lang="en-GB" dirty="0"/>
          </a:p>
          <a:p>
            <a:r>
              <a:rPr lang="en-GB" dirty="0"/>
              <a:t>24 pens cost £3.60. How much do 14 pens cost?				</a:t>
            </a:r>
            <a:r>
              <a:rPr lang="en-GB" dirty="0">
                <a:solidFill>
                  <a:srgbClr val="FF0000"/>
                </a:solidFill>
              </a:rPr>
              <a:t>£2.10</a:t>
            </a:r>
            <a:endParaRPr lang="en-GB" dirty="0"/>
          </a:p>
          <a:p>
            <a:endParaRPr lang="en-GB" dirty="0"/>
          </a:p>
          <a:p>
            <a:r>
              <a:rPr lang="en-GB" dirty="0"/>
              <a:t>24 pens cost £7.20. How much do 14 pens cost?				</a:t>
            </a:r>
            <a:r>
              <a:rPr lang="en-GB" dirty="0">
                <a:solidFill>
                  <a:srgbClr val="FF0000"/>
                </a:solidFill>
              </a:rPr>
              <a:t>£4.20</a:t>
            </a:r>
            <a:endParaRPr lang="en-GB" dirty="0"/>
          </a:p>
          <a:p>
            <a:endParaRPr lang="en-GB" dirty="0"/>
          </a:p>
          <a:p>
            <a:r>
              <a:rPr lang="en-GB" dirty="0"/>
              <a:t>12 pens cost £7.20. How much do 14 pens cost?				</a:t>
            </a:r>
            <a:r>
              <a:rPr lang="en-GB" dirty="0">
                <a:solidFill>
                  <a:srgbClr val="FF0000"/>
                </a:solidFill>
              </a:rPr>
              <a:t>£8.40</a:t>
            </a:r>
            <a:endParaRPr lang="en-GB" dirty="0"/>
          </a:p>
          <a:p>
            <a:endParaRPr lang="en-GB" dirty="0"/>
          </a:p>
          <a:p>
            <a:r>
              <a:rPr lang="en-GB" dirty="0"/>
              <a:t>12 pens cost £1.80. How much do 14 pens cost?				</a:t>
            </a:r>
            <a:r>
              <a:rPr lang="en-GB" dirty="0">
                <a:solidFill>
                  <a:srgbClr val="FF0000"/>
                </a:solidFill>
              </a:rPr>
              <a:t>£2.10</a:t>
            </a:r>
            <a:endParaRPr lang="en-GB" dirty="0"/>
          </a:p>
          <a:p>
            <a:endParaRPr lang="en-GB" dirty="0"/>
          </a:p>
          <a:p>
            <a:r>
              <a:rPr lang="en-GB" dirty="0"/>
              <a:t>12 pens cost £1.80. How much do 7 pens cost?				</a:t>
            </a:r>
            <a:r>
              <a:rPr lang="en-GB" dirty="0">
                <a:solidFill>
                  <a:srgbClr val="FF0000"/>
                </a:solidFill>
              </a:rPr>
              <a:t>£1.05</a:t>
            </a:r>
            <a:endParaRPr lang="en-GB" dirty="0"/>
          </a:p>
          <a:p>
            <a:endParaRPr lang="en-GB" dirty="0"/>
          </a:p>
          <a:p>
            <a:r>
              <a:rPr lang="en-GB" dirty="0"/>
              <a:t>12 pens cost £18. How much do 7 pens cost?				</a:t>
            </a:r>
            <a:r>
              <a:rPr lang="en-GB" dirty="0">
                <a:solidFill>
                  <a:srgbClr val="FF0000"/>
                </a:solidFill>
              </a:rPr>
              <a:t>£10.50</a:t>
            </a:r>
            <a:endParaRPr lang="en-GB" dirty="0"/>
          </a:p>
          <a:p>
            <a:endParaRPr lang="en-GB" dirty="0"/>
          </a:p>
          <a:p>
            <a:r>
              <a:rPr lang="en-GB" dirty="0"/>
              <a:t>12 pens cost £18. How much do 5 pens cost?				</a:t>
            </a:r>
            <a:r>
              <a:rPr lang="en-GB" dirty="0">
                <a:solidFill>
                  <a:srgbClr val="FF0000"/>
                </a:solidFill>
              </a:rPr>
              <a:t>£7.50</a:t>
            </a:r>
          </a:p>
        </p:txBody>
      </p:sp>
    </p:spTree>
    <p:extLst>
      <p:ext uri="{BB962C8B-B14F-4D97-AF65-F5344CB8AC3E}">
        <p14:creationId xmlns:p14="http://schemas.microsoft.com/office/powerpoint/2010/main" val="176461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1695</TotalTime>
  <Words>129</Words>
  <Application>Microsoft Office PowerPoint</Application>
  <PresentationFormat>On-screen Show (4:3)</PresentationFormat>
  <Paragraphs>69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Proportion:  Direct proportion (pens)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89</cp:revision>
  <dcterms:created xsi:type="dcterms:W3CDTF">2018-01-26T08:52:52Z</dcterms:created>
  <dcterms:modified xsi:type="dcterms:W3CDTF">2018-06-26T16:10:38Z</dcterms:modified>
</cp:coreProperties>
</file>