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84" r:id="rId2"/>
    <p:sldId id="385" r:id="rId3"/>
    <p:sldId id="386" r:id="rId4"/>
    <p:sldId id="387" r:id="rId5"/>
    <p:sldId id="388" r:id="rId6"/>
    <p:sldId id="38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467" autoAdjust="0"/>
  </p:normalViewPr>
  <p:slideViewPr>
    <p:cSldViewPr snapToGrid="0">
      <p:cViewPr varScale="1">
        <p:scale>
          <a:sx n="76" d="100"/>
          <a:sy n="76" d="100"/>
        </p:scale>
        <p:origin x="167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633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2653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7065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9544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0963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5425" y="287829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Dividing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60788" y="3362325"/>
            <a:ext cx="119062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29051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@fortyninecubed</a:t>
            </a: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8338"/>
            <a:ext cx="16954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9825" y="665163"/>
            <a:ext cx="150495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14893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@fortyninecubed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" y="379413"/>
            <a:ext cx="1733550" cy="597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33900" y="185738"/>
            <a:ext cx="1447800" cy="641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04052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@fortyninecubed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5425" y="204788"/>
            <a:ext cx="1809750" cy="629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51300" y="273050"/>
            <a:ext cx="15240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17140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" y="379413"/>
            <a:ext cx="1733550" cy="597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33900" y="185738"/>
            <a:ext cx="1447800" cy="641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63" y="0"/>
            <a:ext cx="904875" cy="637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13450" y="398463"/>
            <a:ext cx="2628900" cy="623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2647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7488"/>
            <a:ext cx="1809750" cy="629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374650"/>
            <a:ext cx="15240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0400" y="241300"/>
            <a:ext cx="3030426" cy="627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65900" y="398463"/>
            <a:ext cx="1104900" cy="646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68129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2097</TotalTime>
  <Words>34</Words>
  <Application>Microsoft Office PowerPoint</Application>
  <PresentationFormat>On-screen Show (4:3)</PresentationFormat>
  <Paragraphs>18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Fractions: Dividing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95</cp:revision>
  <dcterms:created xsi:type="dcterms:W3CDTF">2018-01-26T08:52:52Z</dcterms:created>
  <dcterms:modified xsi:type="dcterms:W3CDTF">2018-07-27T09:23:28Z</dcterms:modified>
</cp:coreProperties>
</file>