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297" r:id="rId2"/>
    <p:sldId id="301" r:id="rId3"/>
    <p:sldId id="302" r:id="rId4"/>
    <p:sldId id="303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89362" autoAdjust="0"/>
  </p:normalViewPr>
  <p:slideViewPr>
    <p:cSldViewPr snapToGrid="0">
      <p:cViewPr varScale="1">
        <p:scale>
          <a:sx n="74" d="100"/>
          <a:sy n="74" d="100"/>
        </p:scale>
        <p:origin x="1742" y="4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92A451-1D68-4C67-BE54-8E146B936B11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1E91062-EF12-46A9-B437-7769B7E470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41418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B1E91062-EF12-46A9-B437-7769B7E4707B}" type="slidenum">
              <a:rPr kumimoji="0" lang="en-GB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GB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868004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43462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248146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5475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041758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90234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41162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890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26838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1080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78549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67898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595939-B29A-4B1C-9214-A2E5F705DF7E}" type="datetimeFigureOut">
              <a:rPr lang="en-GB" smtClean="0"/>
              <a:t>30/07/2018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A5D49A-3CF4-4982-A811-890D0C0D477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30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0.png"/><Relationship Id="rId3" Type="http://schemas.openxmlformats.org/officeDocument/2006/relationships/image" Target="../media/image1.png"/><Relationship Id="rId7" Type="http://schemas.openxmlformats.org/officeDocument/2006/relationships/image" Target="../media/image45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20.png"/><Relationship Id="rId2" Type="http://schemas.openxmlformats.org/officeDocument/2006/relationships/image" Target="../media/image971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880.png"/><Relationship Id="rId3" Type="http://schemas.openxmlformats.org/officeDocument/2006/relationships/image" Target="../media/image101.png"/><Relationship Id="rId7" Type="http://schemas.openxmlformats.org/officeDocument/2006/relationships/image" Target="../media/image870.png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6" Type="http://schemas.openxmlformats.org/officeDocument/2006/relationships/image" Target="../media/image860.png"/><Relationship Id="rId11" Type="http://schemas.openxmlformats.org/officeDocument/2006/relationships/image" Target="../media/image991.png"/><Relationship Id="rId5" Type="http://schemas.openxmlformats.org/officeDocument/2006/relationships/image" Target="../media/image850.png"/><Relationship Id="rId10" Type="http://schemas.openxmlformats.org/officeDocument/2006/relationships/image" Target="../media/image900.png"/><Relationship Id="rId4" Type="http://schemas.openxmlformats.org/officeDocument/2006/relationships/image" Target="../media/image102.png"/><Relationship Id="rId9" Type="http://schemas.openxmlformats.org/officeDocument/2006/relationships/image" Target="../media/image890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40.png"/><Relationship Id="rId13" Type="http://schemas.openxmlformats.org/officeDocument/2006/relationships/image" Target="../media/image880.png"/><Relationship Id="rId18" Type="http://schemas.openxmlformats.org/officeDocument/2006/relationships/image" Target="../media/image990.png"/><Relationship Id="rId3" Type="http://schemas.openxmlformats.org/officeDocument/2006/relationships/image" Target="../media/image101.png"/><Relationship Id="rId7" Type="http://schemas.openxmlformats.org/officeDocument/2006/relationships/image" Target="../media/image850.png"/><Relationship Id="rId12" Type="http://schemas.openxmlformats.org/officeDocument/2006/relationships/image" Target="../media/image960.png"/><Relationship Id="rId17" Type="http://schemas.openxmlformats.org/officeDocument/2006/relationships/image" Target="../media/image900.png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980.png"/><Relationship Id="rId1" Type="http://schemas.openxmlformats.org/officeDocument/2006/relationships/tags" Target="../tags/tag2.xml"/><Relationship Id="rId6" Type="http://schemas.openxmlformats.org/officeDocument/2006/relationships/image" Target="../media/image104.png"/><Relationship Id="rId11" Type="http://schemas.openxmlformats.org/officeDocument/2006/relationships/image" Target="../media/image870.png"/><Relationship Id="rId5" Type="http://schemas.openxmlformats.org/officeDocument/2006/relationships/image" Target="../media/image102.png"/><Relationship Id="rId15" Type="http://schemas.openxmlformats.org/officeDocument/2006/relationships/image" Target="../media/image890.png"/><Relationship Id="rId10" Type="http://schemas.openxmlformats.org/officeDocument/2006/relationships/image" Target="../media/image950.png"/><Relationship Id="rId19" Type="http://schemas.openxmlformats.org/officeDocument/2006/relationships/image" Target="../media/image1000.png"/><Relationship Id="rId4" Type="http://schemas.openxmlformats.org/officeDocument/2006/relationships/image" Target="../media/image103.png"/><Relationship Id="rId9" Type="http://schemas.openxmlformats.org/officeDocument/2006/relationships/image" Target="../media/image860.png"/><Relationship Id="rId14" Type="http://schemas.openxmlformats.org/officeDocument/2006/relationships/image" Target="../media/image97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A97DEB-F45C-4041-AC68-4037D512EC3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21148" y="129567"/>
            <a:ext cx="6182139" cy="1386864"/>
          </a:xfrm>
        </p:spPr>
        <p:txBody>
          <a:bodyPr>
            <a:normAutofit/>
          </a:bodyPr>
          <a:lstStyle/>
          <a:p>
            <a:r>
              <a:rPr lang="en-GB" sz="4400" b="1" dirty="0">
                <a:solidFill>
                  <a:schemeClr val="bg1"/>
                </a:solidFill>
              </a:rPr>
              <a:t>Simultaneous Equations: </a:t>
            </a:r>
            <a:br>
              <a:rPr lang="en-GB" sz="4400" b="1" dirty="0">
                <a:solidFill>
                  <a:schemeClr val="bg1"/>
                </a:solidFill>
              </a:rPr>
            </a:br>
            <a:r>
              <a:rPr lang="en-GB" sz="4400" b="1" dirty="0">
                <a:solidFill>
                  <a:schemeClr val="bg1"/>
                </a:solidFill>
              </a:rPr>
              <a:t>Eliminate </a:t>
            </a:r>
            <a:r>
              <a:rPr lang="en-GB" sz="4400" b="1" i="1" dirty="0">
                <a:solidFill>
                  <a:schemeClr val="bg1"/>
                </a:solidFill>
              </a:rPr>
              <a:t>y</a:t>
            </a:r>
            <a:r>
              <a:rPr lang="en-GB" sz="4400" b="1" dirty="0">
                <a:solidFill>
                  <a:schemeClr val="bg1"/>
                </a:solidFill>
              </a:rPr>
              <a:t> by adding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1C85D2DF-C609-4143-8DDC-2A4F71714AEA}"/>
              </a:ext>
            </a:extLst>
          </p:cNvPr>
          <p:cNvSpPr txBox="1">
            <a:spLocks/>
          </p:cNvSpPr>
          <p:nvPr/>
        </p:nvSpPr>
        <p:spPr>
          <a:xfrm>
            <a:off x="588257" y="6150216"/>
            <a:ext cx="7967485" cy="554155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8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For more videos visit </a:t>
            </a:r>
            <a:r>
              <a:rPr kumimoji="0" lang="en-GB" sz="28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mrbartonmaths.com/videos</a:t>
            </a:r>
          </a:p>
        </p:txBody>
      </p:sp>
      <p:pic>
        <p:nvPicPr>
          <p:cNvPr id="12" name="Picture 11">
            <a:extLst>
              <a:ext uri="{FF2B5EF4-FFF2-40B4-BE49-F238E27FC236}">
                <a16:creationId xmlns:a16="http://schemas.microsoft.com/office/drawing/2014/main" id="{12DB9031-E283-42AE-8AB1-E4698CE3684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02589" y="2599663"/>
            <a:ext cx="914400" cy="914400"/>
          </a:xfrm>
          <a:prstGeom prst="rect">
            <a:avLst/>
          </a:prstGeom>
        </p:spPr>
      </p:pic>
      <p:sp>
        <p:nvSpPr>
          <p:cNvPr id="4" name="Title 1">
            <a:extLst>
              <a:ext uri="{FF2B5EF4-FFF2-40B4-BE49-F238E27FC236}">
                <a16:creationId xmlns:a16="http://schemas.microsoft.com/office/drawing/2014/main" id="{488B4450-FA42-4E6C-85FF-547FED49AD1C}"/>
              </a:ext>
            </a:extLst>
          </p:cNvPr>
          <p:cNvSpPr txBox="1">
            <a:spLocks/>
          </p:cNvSpPr>
          <p:nvPr/>
        </p:nvSpPr>
        <p:spPr>
          <a:xfrm>
            <a:off x="615775" y="1868882"/>
            <a:ext cx="1129900" cy="74260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Silent </a:t>
            </a:r>
          </a:p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Teacher</a:t>
            </a:r>
          </a:p>
        </p:txBody>
      </p:sp>
      <p:sp>
        <p:nvSpPr>
          <p:cNvPr id="13" name="Title 1">
            <a:extLst>
              <a:ext uri="{FF2B5EF4-FFF2-40B4-BE49-F238E27FC236}">
                <a16:creationId xmlns:a16="http://schemas.microsoft.com/office/drawing/2014/main" id="{A741C9B5-107A-4237-A699-B03FDE924B02}"/>
              </a:ext>
            </a:extLst>
          </p:cNvPr>
          <p:cNvSpPr txBox="1">
            <a:spLocks/>
          </p:cNvSpPr>
          <p:nvPr/>
        </p:nvSpPr>
        <p:spPr>
          <a:xfrm>
            <a:off x="2654031" y="2043456"/>
            <a:ext cx="1292775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Narration</a:t>
            </a:r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F1EF6F7E-60A8-4269-B56D-EA7FDB31BFB9}"/>
              </a:ext>
            </a:extLst>
          </p:cNvPr>
          <p:cNvSpPr txBox="1">
            <a:spLocks/>
          </p:cNvSpPr>
          <p:nvPr/>
        </p:nvSpPr>
        <p:spPr>
          <a:xfrm>
            <a:off x="4855162" y="2043456"/>
            <a:ext cx="1384033" cy="39346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 lnSpcReduction="1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Your Turn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0CAE33AA-B4D9-4F9C-9E3E-C1CC5FF192B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139" y="2561145"/>
            <a:ext cx="914400" cy="914400"/>
          </a:xfrm>
          <a:prstGeom prst="rect">
            <a:avLst/>
          </a:prstGeom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6C3F8E7C-4AA3-4B5E-BD37-56B6034A6A27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7625" y="2553875"/>
            <a:ext cx="914400" cy="914400"/>
          </a:xfrm>
          <a:prstGeom prst="rect">
            <a:avLst/>
          </a:prstGeom>
        </p:spPr>
      </p:pic>
      <p:sp>
        <p:nvSpPr>
          <p:cNvPr id="23" name="Title 1">
            <a:extLst>
              <a:ext uri="{FF2B5EF4-FFF2-40B4-BE49-F238E27FC236}">
                <a16:creationId xmlns:a16="http://schemas.microsoft.com/office/drawing/2014/main" id="{E99A4E36-4EB9-4BD0-B817-7F8AFF917375}"/>
              </a:ext>
            </a:extLst>
          </p:cNvPr>
          <p:cNvSpPr txBox="1">
            <a:spLocks/>
          </p:cNvSpPr>
          <p:nvPr/>
        </p:nvSpPr>
        <p:spPr>
          <a:xfrm>
            <a:off x="7147551" y="1847072"/>
            <a:ext cx="1384033" cy="786228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Intelligent </a:t>
            </a:r>
            <a:b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</a:br>
            <a:r>
              <a:rPr kumimoji="0" lang="en-GB" sz="240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 Light" panose="020F0302020204030204"/>
                <a:ea typeface="+mj-ea"/>
                <a:cs typeface="+mj-cs"/>
              </a:rPr>
              <a:t>Practice</a:t>
            </a:r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F31B7783-623F-41B2-9FCC-FB3BFE8CA0E2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58554" y="2642772"/>
            <a:ext cx="1621437" cy="786228"/>
          </a:xfrm>
          <a:prstGeom prst="rect">
            <a:avLst/>
          </a:prstGeom>
        </p:spPr>
      </p:pic>
      <p:sp>
        <p:nvSpPr>
          <p:cNvPr id="20" name="TextBox 19">
            <a:extLst>
              <a:ext uri="{FF2B5EF4-FFF2-40B4-BE49-F238E27FC236}">
                <a16:creationId xmlns:a16="http://schemas.microsoft.com/office/drawing/2014/main" id="{AA44E449-DC1A-4D44-8D31-66FA7BF3F950}"/>
              </a:ext>
            </a:extLst>
          </p:cNvPr>
          <p:cNvSpPr txBox="1"/>
          <p:nvPr/>
        </p:nvSpPr>
        <p:spPr>
          <a:xfrm rot="16200000">
            <a:off x="-412810" y="6075856"/>
            <a:ext cx="1194955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solidFill>
                  <a:srgbClr val="007FFF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 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318FEA-C823-40EB-87A9-F1D30BA5E1F5}"/>
                  </a:ext>
                </a:extLst>
              </p:cNvPr>
              <p:cNvSpPr/>
              <p:nvPr/>
            </p:nvSpPr>
            <p:spPr>
              <a:xfrm>
                <a:off x="2146852" y="3874856"/>
                <a:ext cx="4572000" cy="830997"/>
              </a:xfrm>
              <a:prstGeom prst="rect">
                <a:avLst/>
              </a:prstGeom>
            </p:spPr>
            <p:txBody>
              <a:bodyPr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=−22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5" name="Rectangle 4">
                <a:extLst>
                  <a:ext uri="{FF2B5EF4-FFF2-40B4-BE49-F238E27FC236}">
                    <a16:creationId xmlns:a16="http://schemas.microsoft.com/office/drawing/2014/main" id="{DF318FEA-C823-40EB-87A9-F1D30BA5E1F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46852" y="3874856"/>
                <a:ext cx="4572000" cy="830997"/>
              </a:xfrm>
              <a:prstGeom prst="rect">
                <a:avLst/>
              </a:prstGeom>
              <a:blipFill>
                <a:blip r:embed="rId7"/>
                <a:stretch>
                  <a:fillRect b="-882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E6FDCB-1A64-47FA-BE45-F56433C285A4}"/>
                  </a:ext>
                </a:extLst>
              </p:cNvPr>
              <p:cNvSpPr txBox="1"/>
              <p:nvPr/>
            </p:nvSpPr>
            <p:spPr>
              <a:xfrm>
                <a:off x="3271412" y="5055157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3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+3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=14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b="0" i="1" smtClean="0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6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solidFill>
                            <a:prstClr val="white"/>
                          </a:solidFill>
                          <a:latin typeface="Cambria Math" panose="02040503050406030204" pitchFamily="18" charset="0"/>
                        </a:rPr>
                        <m:t>=−22</m:t>
                      </m:r>
                    </m:oMath>
                  </m:oMathPara>
                </a14:m>
                <a:endParaRPr lang="en-GB" sz="2400" i="1" dirty="0">
                  <a:solidFill>
                    <a:prstClr val="white"/>
                  </a:solidFill>
                </a:endParaRPr>
              </a:p>
            </p:txBody>
          </p:sp>
        </mc:Choice>
        <mc:Fallback xmlns="">
          <p:sp>
            <p:nvSpPr>
              <p:cNvPr id="17" name="TextBox 16">
                <a:extLst>
                  <a:ext uri="{FF2B5EF4-FFF2-40B4-BE49-F238E27FC236}">
                    <a16:creationId xmlns:a16="http://schemas.microsoft.com/office/drawing/2014/main" id="{58E6FDCB-1A64-47FA-BE45-F56433C285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71412" y="5055157"/>
                <a:ext cx="2322880" cy="738664"/>
              </a:xfrm>
              <a:prstGeom prst="rect">
                <a:avLst/>
              </a:prstGeom>
              <a:blipFill>
                <a:blip r:embed="rId8"/>
                <a:stretch>
                  <a:fillRect l="-525" r="-2625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777816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35672" y="54965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Worked Example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820952" y="57300"/>
            <a:ext cx="17672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GB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Your Turn</a:t>
            </a:r>
          </a:p>
        </p:txBody>
      </p:sp>
      <p:cxnSp>
        <p:nvCxnSpPr>
          <p:cNvPr id="8" name="Straight Connector 7"/>
          <p:cNvCxnSpPr>
            <a:cxnSpLocks/>
          </p:cNvCxnSpPr>
          <p:nvPr/>
        </p:nvCxnSpPr>
        <p:spPr>
          <a:xfrm>
            <a:off x="4398019" y="0"/>
            <a:ext cx="0" cy="6858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>
            <a:cxnSpLocks/>
          </p:cNvCxnSpPr>
          <p:nvPr/>
        </p:nvCxnSpPr>
        <p:spPr>
          <a:xfrm>
            <a:off x="0" y="483931"/>
            <a:ext cx="9144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B1A335-E5D6-4B08-B737-A5C397D700D2}"/>
                  </a:ext>
                </a:extLst>
              </p:cNvPr>
              <p:cNvSpPr txBox="1"/>
              <p:nvPr/>
            </p:nvSpPr>
            <p:spPr>
              <a:xfrm>
                <a:off x="427405" y="908228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2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2" name="TextBox 11">
                <a:extLst>
                  <a:ext uri="{FF2B5EF4-FFF2-40B4-BE49-F238E27FC236}">
                    <a16:creationId xmlns:a16="http://schemas.microsoft.com/office/drawing/2014/main" id="{EFB1A335-E5D6-4B08-B737-A5C397D700D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7405" y="908228"/>
                <a:ext cx="1864421" cy="738664"/>
              </a:xfrm>
              <a:prstGeom prst="rect">
                <a:avLst/>
              </a:prstGeom>
              <a:blipFill>
                <a:blip r:embed="rId2"/>
                <a:stretch>
                  <a:fillRect l="-3595" t="-826" r="-3922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855AB5-A3ED-4F3B-9CC0-2230DDC0C7FB}"/>
                  </a:ext>
                </a:extLst>
              </p:cNvPr>
              <p:cNvSpPr txBox="1"/>
              <p:nvPr/>
            </p:nvSpPr>
            <p:spPr>
              <a:xfrm>
                <a:off x="4745982" y="908228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+5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13" name="TextBox 12">
                <a:extLst>
                  <a:ext uri="{FF2B5EF4-FFF2-40B4-BE49-F238E27FC236}">
                    <a16:creationId xmlns:a16="http://schemas.microsoft.com/office/drawing/2014/main" id="{B2855AB5-A3ED-4F3B-9CC0-2230DDC0C7F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45982" y="908228"/>
                <a:ext cx="1864421" cy="738664"/>
              </a:xfrm>
              <a:prstGeom prst="rect">
                <a:avLst/>
              </a:prstGeom>
              <a:blipFill>
                <a:blip r:embed="rId3"/>
                <a:stretch>
                  <a:fillRect l="-3607" t="-826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xtBox 9">
            <a:extLst>
              <a:ext uri="{FF2B5EF4-FFF2-40B4-BE49-F238E27FC236}">
                <a16:creationId xmlns:a16="http://schemas.microsoft.com/office/drawing/2014/main" id="{0C1EBDC9-AEF0-4416-A60C-84FD256AE1F8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44595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162" y="210453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=13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210453"/>
                <a:ext cx="1864421" cy="738664"/>
              </a:xfrm>
              <a:prstGeom prst="rect">
                <a:avLst/>
              </a:prstGeom>
              <a:blipFill>
                <a:blip r:embed="rId3"/>
                <a:stretch>
                  <a:fillRect l="-3934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90783DE-2CB3-4027-A24D-011F32195689}"/>
              </a:ext>
            </a:extLst>
          </p:cNvPr>
          <p:cNvCxnSpPr>
            <a:cxnSpLocks/>
          </p:cNvCxnSpPr>
          <p:nvPr/>
        </p:nvCxnSpPr>
        <p:spPr>
          <a:xfrm>
            <a:off x="546652" y="1073426"/>
            <a:ext cx="1759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01F6F1-82D9-417F-B847-904AE0EEB37F}"/>
                  </a:ext>
                </a:extLst>
              </p:cNvPr>
              <p:cNvSpPr txBox="1"/>
              <p:nvPr/>
            </p:nvSpPr>
            <p:spPr>
              <a:xfrm>
                <a:off x="467162" y="2210884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=13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01F6F1-82D9-417F-B847-904AE0EEB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2210884"/>
                <a:ext cx="1864421" cy="738664"/>
              </a:xfrm>
              <a:prstGeom prst="rect">
                <a:avLst/>
              </a:prstGeom>
              <a:blipFill>
                <a:blip r:embed="rId4"/>
                <a:stretch>
                  <a:fillRect l="-3607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F41BD91-B36D-445A-A9AF-CE170FDA6CCD}"/>
                  </a:ext>
                </a:extLst>
              </p:cNvPr>
              <p:cNvSpPr txBox="1"/>
              <p:nvPr/>
            </p:nvSpPr>
            <p:spPr>
              <a:xfrm>
                <a:off x="467162" y="4335626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F41BD91-B36D-445A-A9AF-CE170FDA6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4335626"/>
                <a:ext cx="1864421" cy="738664"/>
              </a:xfrm>
              <a:prstGeom prst="rect">
                <a:avLst/>
              </a:prstGeom>
              <a:blipFill>
                <a:blip r:embed="rId5"/>
                <a:stretch>
                  <a:fillRect l="-3607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0ABFBA-3B1C-4AFA-8314-8D12EB2EBCB2}"/>
              </a:ext>
            </a:extLst>
          </p:cNvPr>
          <p:cNvCxnSpPr>
            <a:cxnSpLocks/>
          </p:cNvCxnSpPr>
          <p:nvPr/>
        </p:nvCxnSpPr>
        <p:spPr>
          <a:xfrm>
            <a:off x="546652" y="5198599"/>
            <a:ext cx="1759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6475F32-12B9-42E6-9C71-0309A0CBCF7C}"/>
                  </a:ext>
                </a:extLst>
              </p:cNvPr>
              <p:cNvSpPr txBox="1"/>
              <p:nvPr/>
            </p:nvSpPr>
            <p:spPr>
              <a:xfrm>
                <a:off x="3659540" y="210453"/>
                <a:ext cx="209365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6475F32-12B9-42E6-9C71-0309A0CBC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540" y="210453"/>
                <a:ext cx="2093650" cy="738664"/>
              </a:xfrm>
              <a:prstGeom prst="rect">
                <a:avLst/>
              </a:prstGeom>
              <a:blipFill>
                <a:blip r:embed="rId6"/>
                <a:stretch>
                  <a:fillRect l="-2907" r="-3198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D2A2630-962E-444B-AA19-7D2FF88DB7F0}"/>
              </a:ext>
            </a:extLst>
          </p:cNvPr>
          <p:cNvCxnSpPr>
            <a:cxnSpLocks/>
          </p:cNvCxnSpPr>
          <p:nvPr/>
        </p:nvCxnSpPr>
        <p:spPr>
          <a:xfrm>
            <a:off x="3739030" y="1073426"/>
            <a:ext cx="18970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158DA6-1FCB-4C53-9A92-4F60E9286EE6}"/>
                  </a:ext>
                </a:extLst>
              </p:cNvPr>
              <p:cNvSpPr txBox="1"/>
              <p:nvPr/>
            </p:nvSpPr>
            <p:spPr>
              <a:xfrm>
                <a:off x="3659540" y="2210884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158DA6-1FCB-4C53-9A92-4F60E9286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540" y="2210884"/>
                <a:ext cx="2322880" cy="738664"/>
              </a:xfrm>
              <a:prstGeom prst="rect">
                <a:avLst/>
              </a:prstGeom>
              <a:blipFill>
                <a:blip r:embed="rId7"/>
                <a:stretch>
                  <a:fillRect l="-262" r="-2887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BD20863-6778-4A6F-A661-6376ED973CB6}"/>
                  </a:ext>
                </a:extLst>
              </p:cNvPr>
              <p:cNvSpPr txBox="1"/>
              <p:nvPr/>
            </p:nvSpPr>
            <p:spPr>
              <a:xfrm>
                <a:off x="3659540" y="4335626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BD20863-6778-4A6F-A661-6376ED973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540" y="4335626"/>
                <a:ext cx="2322880" cy="738664"/>
              </a:xfrm>
              <a:prstGeom prst="rect">
                <a:avLst/>
              </a:prstGeom>
              <a:blipFill>
                <a:blip r:embed="rId8"/>
                <a:stretch>
                  <a:fillRect l="-262" r="-2887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24F481B-7B0D-4344-B2C1-F34E52E9D391}"/>
              </a:ext>
            </a:extLst>
          </p:cNvPr>
          <p:cNvCxnSpPr>
            <a:cxnSpLocks/>
          </p:cNvCxnSpPr>
          <p:nvPr/>
        </p:nvCxnSpPr>
        <p:spPr>
          <a:xfrm>
            <a:off x="3739030" y="5198599"/>
            <a:ext cx="21263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C46A80F-FEC0-46E8-AD18-684833D112EB}"/>
                  </a:ext>
                </a:extLst>
              </p:cNvPr>
              <p:cNvSpPr txBox="1"/>
              <p:nvPr/>
            </p:nvSpPr>
            <p:spPr>
              <a:xfrm>
                <a:off x="6680094" y="210453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C46A80F-FEC0-46E8-AD18-684833D11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094" y="210453"/>
                <a:ext cx="2322880" cy="738664"/>
              </a:xfrm>
              <a:prstGeom prst="rect">
                <a:avLst/>
              </a:prstGeom>
              <a:blipFill>
                <a:blip r:embed="rId9"/>
                <a:stretch>
                  <a:fillRect l="-525" r="-2625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EAA0C3D-9B6D-4C75-9259-DF61C54152CC}"/>
              </a:ext>
            </a:extLst>
          </p:cNvPr>
          <p:cNvCxnSpPr>
            <a:cxnSpLocks/>
          </p:cNvCxnSpPr>
          <p:nvPr/>
        </p:nvCxnSpPr>
        <p:spPr>
          <a:xfrm>
            <a:off x="6759584" y="1073426"/>
            <a:ext cx="21259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68323CE-7EB7-47CF-B9D7-6B88AF3E1E60}"/>
                  </a:ext>
                </a:extLst>
              </p:cNvPr>
              <p:cNvSpPr txBox="1"/>
              <p:nvPr/>
            </p:nvSpPr>
            <p:spPr>
              <a:xfrm>
                <a:off x="6680094" y="2210884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68323CE-7EB7-47CF-B9D7-6B88AF3E1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094" y="2210884"/>
                <a:ext cx="2322880" cy="738664"/>
              </a:xfrm>
              <a:prstGeom prst="rect">
                <a:avLst/>
              </a:prstGeom>
              <a:blipFill>
                <a:blip r:embed="rId10"/>
                <a:stretch>
                  <a:fillRect l="-525" r="-2625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10BCA7-7980-4EDB-8141-2DA558067CD7}"/>
                  </a:ext>
                </a:extLst>
              </p:cNvPr>
              <p:cNvSpPr txBox="1"/>
              <p:nvPr/>
            </p:nvSpPr>
            <p:spPr>
              <a:xfrm>
                <a:off x="6680094" y="4335626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=−14</m:t>
                      </m:r>
                    </m:oMath>
                  </m:oMathPara>
                </a14:m>
                <a:endParaRPr lang="en-GB" sz="2400" i="1" dirty="0"/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10BCA7-7980-4EDB-8141-2DA558067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094" y="4335626"/>
                <a:ext cx="2322880" cy="738664"/>
              </a:xfrm>
              <a:prstGeom prst="rect">
                <a:avLst/>
              </a:prstGeom>
              <a:blipFill>
                <a:blip r:embed="rId11"/>
                <a:stretch>
                  <a:fillRect l="-525" r="-2625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A8DACE1-1895-40DB-A79F-407FD82590D6}"/>
              </a:ext>
            </a:extLst>
          </p:cNvPr>
          <p:cNvCxnSpPr>
            <a:cxnSpLocks/>
          </p:cNvCxnSpPr>
          <p:nvPr/>
        </p:nvCxnSpPr>
        <p:spPr>
          <a:xfrm>
            <a:off x="6759584" y="5198599"/>
            <a:ext cx="21259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>
            <a:extLst>
              <a:ext uri="{FF2B5EF4-FFF2-40B4-BE49-F238E27FC236}">
                <a16:creationId xmlns:a16="http://schemas.microsoft.com/office/drawing/2014/main" id="{8B3FF935-9B9E-406A-8C29-1E2774786D30}"/>
              </a:ext>
            </a:extLst>
          </p:cNvPr>
          <p:cNvCxnSpPr>
            <a:cxnSpLocks/>
          </p:cNvCxnSpPr>
          <p:nvPr/>
        </p:nvCxnSpPr>
        <p:spPr>
          <a:xfrm>
            <a:off x="546652" y="3073857"/>
            <a:ext cx="1759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Straight Connector 54">
            <a:extLst>
              <a:ext uri="{FF2B5EF4-FFF2-40B4-BE49-F238E27FC236}">
                <a16:creationId xmlns:a16="http://schemas.microsoft.com/office/drawing/2014/main" id="{BD018EF6-08DC-4F58-AF64-313DF4084583}"/>
              </a:ext>
            </a:extLst>
          </p:cNvPr>
          <p:cNvCxnSpPr>
            <a:cxnSpLocks/>
          </p:cNvCxnSpPr>
          <p:nvPr/>
        </p:nvCxnSpPr>
        <p:spPr>
          <a:xfrm>
            <a:off x="3739030" y="3073857"/>
            <a:ext cx="22433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027D7E80-C30C-4FDC-8EE4-D26A75DBC3F2}"/>
              </a:ext>
            </a:extLst>
          </p:cNvPr>
          <p:cNvCxnSpPr>
            <a:cxnSpLocks/>
          </p:cNvCxnSpPr>
          <p:nvPr/>
        </p:nvCxnSpPr>
        <p:spPr>
          <a:xfrm>
            <a:off x="6759584" y="3073857"/>
            <a:ext cx="21259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TextBox 19">
            <a:extLst>
              <a:ext uri="{FF2B5EF4-FFF2-40B4-BE49-F238E27FC236}">
                <a16:creationId xmlns:a16="http://schemas.microsoft.com/office/drawing/2014/main" id="{97BD0650-FB97-49B3-A8CE-3515A4F0632A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087202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467162" y="210453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=13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5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210453"/>
                <a:ext cx="1864421" cy="738664"/>
              </a:xfrm>
              <a:prstGeom prst="rect">
                <a:avLst/>
              </a:prstGeom>
              <a:blipFill>
                <a:blip r:embed="rId3"/>
                <a:stretch>
                  <a:fillRect l="-3934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F90783DE-2CB3-4027-A24D-011F32195689}"/>
              </a:ext>
            </a:extLst>
          </p:cNvPr>
          <p:cNvCxnSpPr>
            <a:cxnSpLocks/>
          </p:cNvCxnSpPr>
          <p:nvPr/>
        </p:nvCxnSpPr>
        <p:spPr>
          <a:xfrm>
            <a:off x="546652" y="1073426"/>
            <a:ext cx="1759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C4AFE8F-A8FB-43E9-85DE-DAC1235F0B85}"/>
                  </a:ext>
                </a:extLst>
              </p:cNvPr>
              <p:cNvSpPr/>
              <p:nvPr/>
            </p:nvSpPr>
            <p:spPr>
              <a:xfrm>
                <a:off x="374828" y="1197736"/>
                <a:ext cx="20095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1" name="Rectangle 20">
                <a:extLst>
                  <a:ext uri="{FF2B5EF4-FFF2-40B4-BE49-F238E27FC236}">
                    <a16:creationId xmlns:a16="http://schemas.microsoft.com/office/drawing/2014/main" id="{8C4AFE8F-A8FB-43E9-85DE-DAC1235F0B8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28" y="1197736"/>
                <a:ext cx="2009588" cy="461665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01F6F1-82D9-417F-B847-904AE0EEB37F}"/>
                  </a:ext>
                </a:extLst>
              </p:cNvPr>
              <p:cNvSpPr txBox="1"/>
              <p:nvPr/>
            </p:nvSpPr>
            <p:spPr>
              <a:xfrm>
                <a:off x="467162" y="2210884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=13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701F6F1-82D9-417F-B847-904AE0EEB3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2210884"/>
                <a:ext cx="1864421" cy="738664"/>
              </a:xfrm>
              <a:prstGeom prst="rect">
                <a:avLst/>
              </a:prstGeom>
              <a:blipFill>
                <a:blip r:embed="rId5"/>
                <a:stretch>
                  <a:fillRect l="-3607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3" name="Straight Connector 22">
            <a:extLst>
              <a:ext uri="{FF2B5EF4-FFF2-40B4-BE49-F238E27FC236}">
                <a16:creationId xmlns:a16="http://schemas.microsoft.com/office/drawing/2014/main" id="{29033269-B118-478B-9523-FDC2ECF6A72F}"/>
              </a:ext>
            </a:extLst>
          </p:cNvPr>
          <p:cNvCxnSpPr>
            <a:cxnSpLocks/>
          </p:cNvCxnSpPr>
          <p:nvPr/>
        </p:nvCxnSpPr>
        <p:spPr>
          <a:xfrm>
            <a:off x="546652" y="3073857"/>
            <a:ext cx="1759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EB328DC-BC95-4F42-AAAF-23B659625CA0}"/>
                  </a:ext>
                </a:extLst>
              </p:cNvPr>
              <p:cNvSpPr/>
              <p:nvPr/>
            </p:nvSpPr>
            <p:spPr>
              <a:xfrm>
                <a:off x="374828" y="3198167"/>
                <a:ext cx="200958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35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4" name="Rectangle 23">
                <a:extLst>
                  <a:ext uri="{FF2B5EF4-FFF2-40B4-BE49-F238E27FC236}">
                    <a16:creationId xmlns:a16="http://schemas.microsoft.com/office/drawing/2014/main" id="{6EB328DC-BC95-4F42-AAAF-23B659625CA0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28" y="3198167"/>
                <a:ext cx="2009588" cy="46166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F41BD91-B36D-445A-A9AF-CE170FDA6CCD}"/>
                  </a:ext>
                </a:extLst>
              </p:cNvPr>
              <p:cNvSpPr txBox="1"/>
              <p:nvPr/>
            </p:nvSpPr>
            <p:spPr>
              <a:xfrm>
                <a:off x="467162" y="4335626"/>
                <a:ext cx="1864421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id="{DF41BD91-B36D-445A-A9AF-CE170FDA6CC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7162" y="4335626"/>
                <a:ext cx="1864421" cy="738664"/>
              </a:xfrm>
              <a:prstGeom prst="rect">
                <a:avLst/>
              </a:prstGeom>
              <a:blipFill>
                <a:blip r:embed="rId7"/>
                <a:stretch>
                  <a:fillRect l="-3607" r="-3934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D10ABFBA-3B1C-4AFA-8314-8D12EB2EBCB2}"/>
              </a:ext>
            </a:extLst>
          </p:cNvPr>
          <p:cNvCxnSpPr>
            <a:cxnSpLocks/>
          </p:cNvCxnSpPr>
          <p:nvPr/>
        </p:nvCxnSpPr>
        <p:spPr>
          <a:xfrm>
            <a:off x="546652" y="5198599"/>
            <a:ext cx="175922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5D72E91-E278-4B92-B46C-7D50B1686C7A}"/>
                  </a:ext>
                </a:extLst>
              </p:cNvPr>
              <p:cNvSpPr/>
              <p:nvPr/>
            </p:nvSpPr>
            <p:spPr>
              <a:xfrm>
                <a:off x="374828" y="5322909"/>
                <a:ext cx="2009589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7" name="Rectangle 26">
                <a:extLst>
                  <a:ext uri="{FF2B5EF4-FFF2-40B4-BE49-F238E27FC236}">
                    <a16:creationId xmlns:a16="http://schemas.microsoft.com/office/drawing/2014/main" id="{95D72E91-E278-4B92-B46C-7D50B1686C7A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828" y="5322909"/>
                <a:ext cx="2009589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6475F32-12B9-42E6-9C71-0309A0CBCF7C}"/>
                  </a:ext>
                </a:extLst>
              </p:cNvPr>
              <p:cNvSpPr txBox="1"/>
              <p:nvPr/>
            </p:nvSpPr>
            <p:spPr>
              <a:xfrm>
                <a:off x="3659540" y="210453"/>
                <a:ext cx="209365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28" name="TextBox 27">
                <a:extLst>
                  <a:ext uri="{FF2B5EF4-FFF2-40B4-BE49-F238E27FC236}">
                    <a16:creationId xmlns:a16="http://schemas.microsoft.com/office/drawing/2014/main" id="{66475F32-12B9-42E6-9C71-0309A0CBCF7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540" y="210453"/>
                <a:ext cx="2093650" cy="738664"/>
              </a:xfrm>
              <a:prstGeom prst="rect">
                <a:avLst/>
              </a:prstGeom>
              <a:blipFill>
                <a:blip r:embed="rId9"/>
                <a:stretch>
                  <a:fillRect l="-2907" r="-3198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Straight Connector 28">
            <a:extLst>
              <a:ext uri="{FF2B5EF4-FFF2-40B4-BE49-F238E27FC236}">
                <a16:creationId xmlns:a16="http://schemas.microsoft.com/office/drawing/2014/main" id="{0D2A2630-962E-444B-AA19-7D2FF88DB7F0}"/>
              </a:ext>
            </a:extLst>
          </p:cNvPr>
          <p:cNvCxnSpPr>
            <a:cxnSpLocks/>
          </p:cNvCxnSpPr>
          <p:nvPr/>
        </p:nvCxnSpPr>
        <p:spPr>
          <a:xfrm>
            <a:off x="3739030" y="1073426"/>
            <a:ext cx="189707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98E9E65-AF72-4CCE-BB9A-B5F06BEADC15}"/>
                  </a:ext>
                </a:extLst>
              </p:cNvPr>
              <p:cNvSpPr/>
              <p:nvPr/>
            </p:nvSpPr>
            <p:spPr>
              <a:xfrm>
                <a:off x="3567206" y="1197736"/>
                <a:ext cx="206890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0" name="Rectangle 29">
                <a:extLst>
                  <a:ext uri="{FF2B5EF4-FFF2-40B4-BE49-F238E27FC236}">
                    <a16:creationId xmlns:a16="http://schemas.microsoft.com/office/drawing/2014/main" id="{B98E9E65-AF72-4CCE-BB9A-B5F06BEADC15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206" y="1197736"/>
                <a:ext cx="2068900" cy="46166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158DA6-1FCB-4C53-9A92-4F60E9286EE6}"/>
                  </a:ext>
                </a:extLst>
              </p:cNvPr>
              <p:cNvSpPr txBox="1"/>
              <p:nvPr/>
            </p:nvSpPr>
            <p:spPr>
              <a:xfrm>
                <a:off x="3659540" y="2210884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1" name="TextBox 30">
                <a:extLst>
                  <a:ext uri="{FF2B5EF4-FFF2-40B4-BE49-F238E27FC236}">
                    <a16:creationId xmlns:a16="http://schemas.microsoft.com/office/drawing/2014/main" id="{93158DA6-1FCB-4C53-9A92-4F60E9286E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540" y="2210884"/>
                <a:ext cx="2322880" cy="738664"/>
              </a:xfrm>
              <a:prstGeom prst="rect">
                <a:avLst/>
              </a:prstGeom>
              <a:blipFill>
                <a:blip r:embed="rId11"/>
                <a:stretch>
                  <a:fillRect l="-262" r="-2887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6E3B410D-9D2C-4FC2-9ADF-3A58A76830AB}"/>
              </a:ext>
            </a:extLst>
          </p:cNvPr>
          <p:cNvCxnSpPr>
            <a:cxnSpLocks/>
          </p:cNvCxnSpPr>
          <p:nvPr/>
        </p:nvCxnSpPr>
        <p:spPr>
          <a:xfrm>
            <a:off x="3739030" y="3073857"/>
            <a:ext cx="224339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E1E1B80-40C3-4EC4-A444-59115CFEC031}"/>
                  </a:ext>
                </a:extLst>
              </p:cNvPr>
              <p:cNvSpPr/>
              <p:nvPr/>
            </p:nvSpPr>
            <p:spPr>
              <a:xfrm>
                <a:off x="3567206" y="3198167"/>
                <a:ext cx="2298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3" name="Rectangle 32">
                <a:extLst>
                  <a:ext uri="{FF2B5EF4-FFF2-40B4-BE49-F238E27FC236}">
                    <a16:creationId xmlns:a16="http://schemas.microsoft.com/office/drawing/2014/main" id="{3E1E1B80-40C3-4EC4-A444-59115CFEC031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206" y="3198167"/>
                <a:ext cx="2298130" cy="46166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BD20863-6778-4A6F-A661-6376ED973CB6}"/>
                  </a:ext>
                </a:extLst>
              </p:cNvPr>
              <p:cNvSpPr txBox="1"/>
              <p:nvPr/>
            </p:nvSpPr>
            <p:spPr>
              <a:xfrm>
                <a:off x="3659540" y="4335626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3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4" name="TextBox 33">
                <a:extLst>
                  <a:ext uri="{FF2B5EF4-FFF2-40B4-BE49-F238E27FC236}">
                    <a16:creationId xmlns:a16="http://schemas.microsoft.com/office/drawing/2014/main" id="{1BD20863-6778-4A6F-A661-6376ED973C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59540" y="4335626"/>
                <a:ext cx="2322880" cy="738664"/>
              </a:xfrm>
              <a:prstGeom prst="rect">
                <a:avLst/>
              </a:prstGeom>
              <a:blipFill>
                <a:blip r:embed="rId13"/>
                <a:stretch>
                  <a:fillRect l="-262" r="-2887" b="-1239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424F481B-7B0D-4344-B2C1-F34E52E9D391}"/>
              </a:ext>
            </a:extLst>
          </p:cNvPr>
          <p:cNvCxnSpPr>
            <a:cxnSpLocks/>
          </p:cNvCxnSpPr>
          <p:nvPr/>
        </p:nvCxnSpPr>
        <p:spPr>
          <a:xfrm>
            <a:off x="3739030" y="5198599"/>
            <a:ext cx="2126306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87AEB62-7792-4138-9918-9612D40EE66F}"/>
                  </a:ext>
                </a:extLst>
              </p:cNvPr>
              <p:cNvSpPr/>
              <p:nvPr/>
            </p:nvSpPr>
            <p:spPr>
              <a:xfrm>
                <a:off x="3567206" y="5322909"/>
                <a:ext cx="2298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6" name="Rectangle 35">
                <a:extLst>
                  <a:ext uri="{FF2B5EF4-FFF2-40B4-BE49-F238E27FC236}">
                    <a16:creationId xmlns:a16="http://schemas.microsoft.com/office/drawing/2014/main" id="{887AEB62-7792-4138-9918-9612D40EE66F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67206" y="5322909"/>
                <a:ext cx="2298130" cy="461665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C46A80F-FEC0-46E8-AD18-684833D112EB}"/>
                  </a:ext>
                </a:extLst>
              </p:cNvPr>
              <p:cNvSpPr txBox="1"/>
              <p:nvPr/>
            </p:nvSpPr>
            <p:spPr>
              <a:xfrm>
                <a:off x="6680094" y="210453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7" name="TextBox 36">
                <a:extLst>
                  <a:ext uri="{FF2B5EF4-FFF2-40B4-BE49-F238E27FC236}">
                    <a16:creationId xmlns:a16="http://schemas.microsoft.com/office/drawing/2014/main" id="{FC46A80F-FEC0-46E8-AD18-684833D112E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094" y="210453"/>
                <a:ext cx="2322880" cy="738664"/>
              </a:xfrm>
              <a:prstGeom prst="rect">
                <a:avLst/>
              </a:prstGeom>
              <a:blipFill>
                <a:blip r:embed="rId15"/>
                <a:stretch>
                  <a:fillRect l="-525" r="-2625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EAA0C3D-9B6D-4C75-9259-DF61C54152CC}"/>
              </a:ext>
            </a:extLst>
          </p:cNvPr>
          <p:cNvCxnSpPr>
            <a:cxnSpLocks/>
          </p:cNvCxnSpPr>
          <p:nvPr/>
        </p:nvCxnSpPr>
        <p:spPr>
          <a:xfrm>
            <a:off x="6759584" y="1073426"/>
            <a:ext cx="21259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E55EEE8-087E-4A0D-A879-F8D3DDF36F12}"/>
                  </a:ext>
                </a:extLst>
              </p:cNvPr>
              <p:cNvSpPr/>
              <p:nvPr/>
            </p:nvSpPr>
            <p:spPr>
              <a:xfrm>
                <a:off x="6587760" y="1197736"/>
                <a:ext cx="229813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39" name="Rectangle 38">
                <a:extLst>
                  <a:ext uri="{FF2B5EF4-FFF2-40B4-BE49-F238E27FC236}">
                    <a16:creationId xmlns:a16="http://schemas.microsoft.com/office/drawing/2014/main" id="{1E55EEE8-087E-4A0D-A879-F8D3DDF36F1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760" y="1197736"/>
                <a:ext cx="2298130" cy="46166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68323CE-7EB7-47CF-B9D7-6B88AF3E1E60}"/>
                  </a:ext>
                </a:extLst>
              </p:cNvPr>
              <p:cNvSpPr txBox="1"/>
              <p:nvPr/>
            </p:nvSpPr>
            <p:spPr>
              <a:xfrm>
                <a:off x="6680094" y="2210884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+4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=−14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−6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−4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𝑦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=−22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chemeClr val="tx1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0" name="TextBox 39">
                <a:extLst>
                  <a:ext uri="{FF2B5EF4-FFF2-40B4-BE49-F238E27FC236}">
                    <a16:creationId xmlns:a16="http://schemas.microsoft.com/office/drawing/2014/main" id="{068323CE-7EB7-47CF-B9D7-6B88AF3E1E6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094" y="2210884"/>
                <a:ext cx="2322880" cy="738664"/>
              </a:xfrm>
              <a:prstGeom prst="rect">
                <a:avLst/>
              </a:prstGeom>
              <a:blipFill>
                <a:blip r:embed="rId17"/>
                <a:stretch>
                  <a:fillRect l="-525" r="-2625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1" name="Straight Connector 40">
            <a:extLst>
              <a:ext uri="{FF2B5EF4-FFF2-40B4-BE49-F238E27FC236}">
                <a16:creationId xmlns:a16="http://schemas.microsoft.com/office/drawing/2014/main" id="{556126D0-E023-446C-97C6-FE1F19C880A7}"/>
              </a:ext>
            </a:extLst>
          </p:cNvPr>
          <p:cNvCxnSpPr>
            <a:cxnSpLocks/>
          </p:cNvCxnSpPr>
          <p:nvPr/>
        </p:nvCxnSpPr>
        <p:spPr>
          <a:xfrm>
            <a:off x="6759584" y="3073857"/>
            <a:ext cx="21259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516D9BB-4ECF-45D5-A6EC-73955CFA8E7C}"/>
                  </a:ext>
                </a:extLst>
              </p:cNvPr>
              <p:cNvSpPr/>
              <p:nvPr/>
            </p:nvSpPr>
            <p:spPr>
              <a:xfrm>
                <a:off x="6587760" y="3198167"/>
                <a:ext cx="246804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−36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2" name="Rectangle 41">
                <a:extLst>
                  <a:ext uri="{FF2B5EF4-FFF2-40B4-BE49-F238E27FC236}">
                    <a16:creationId xmlns:a16="http://schemas.microsoft.com/office/drawing/2014/main" id="{1516D9BB-4ECF-45D5-A6EC-73955CFA8E7C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760" y="3198167"/>
                <a:ext cx="2468048" cy="461665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10BCA7-7980-4EDB-8141-2DA558067CD7}"/>
                  </a:ext>
                </a:extLst>
              </p:cNvPr>
              <p:cNvSpPr txBox="1"/>
              <p:nvPr/>
            </p:nvSpPr>
            <p:spPr>
              <a:xfrm>
                <a:off x="6680094" y="4335626"/>
                <a:ext cx="2322880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+4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=−14</m:t>
                      </m:r>
                    </m:oMath>
                  </m:oMathPara>
                </a14:m>
                <a:endParaRPr lang="en-GB" sz="2400" i="1" dirty="0"/>
              </a:p>
              <a:p>
                <a:pPr lvl="0" defTabSz="685800"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2400" i="1">
                          <a:latin typeface="Cambria Math" panose="02040503050406030204" pitchFamily="18" charset="0"/>
                        </a:rPr>
                        <m:t>−6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−4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GB" sz="2400" i="1">
                          <a:latin typeface="Cambria Math" panose="02040503050406030204" pitchFamily="18" charset="0"/>
                        </a:rPr>
                        <m:t>=22</m:t>
                      </m:r>
                    </m:oMath>
                  </m:oMathPara>
                </a14:m>
                <a:endParaRPr lang="en-GB" sz="2400" i="1" dirty="0"/>
              </a:p>
            </p:txBody>
          </p:sp>
        </mc:Choice>
        <mc:Fallback xmlns="">
          <p:sp>
            <p:nvSpPr>
              <p:cNvPr id="43" name="TextBox 42">
                <a:extLst>
                  <a:ext uri="{FF2B5EF4-FFF2-40B4-BE49-F238E27FC236}">
                    <a16:creationId xmlns:a16="http://schemas.microsoft.com/office/drawing/2014/main" id="{4C10BCA7-7980-4EDB-8141-2DA558067CD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80094" y="4335626"/>
                <a:ext cx="2322880" cy="738664"/>
              </a:xfrm>
              <a:prstGeom prst="rect">
                <a:avLst/>
              </a:prstGeom>
              <a:blipFill>
                <a:blip r:embed="rId18"/>
                <a:stretch>
                  <a:fillRect l="-525" r="-2625" b="-1652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4" name="Straight Connector 43">
            <a:extLst>
              <a:ext uri="{FF2B5EF4-FFF2-40B4-BE49-F238E27FC236}">
                <a16:creationId xmlns:a16="http://schemas.microsoft.com/office/drawing/2014/main" id="{9A8DACE1-1895-40DB-A79F-407FD82590D6}"/>
              </a:ext>
            </a:extLst>
          </p:cNvPr>
          <p:cNvCxnSpPr>
            <a:cxnSpLocks/>
          </p:cNvCxnSpPr>
          <p:nvPr/>
        </p:nvCxnSpPr>
        <p:spPr>
          <a:xfrm>
            <a:off x="6759584" y="5198599"/>
            <a:ext cx="2125999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5358501-0FB4-46C2-8FF9-BCE2F3D565E8}"/>
                  </a:ext>
                </a:extLst>
              </p:cNvPr>
              <p:cNvSpPr/>
              <p:nvPr/>
            </p:nvSpPr>
            <p:spPr>
              <a:xfrm>
                <a:off x="6587760" y="5316719"/>
                <a:ext cx="2270878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 marL="0" marR="0" lvl="0" indent="0" algn="l" defTabSz="6858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Tx/>
                  <a:buSzTx/>
                  <a:buFontTx/>
                  <a:buNone/>
                  <a:tabLst/>
                  <a:defRPr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−9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𝑥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             </m:t>
                      </m:r>
                      <m:r>
                        <a:rPr kumimoji="0" lang="en-GB" sz="2400" b="0" i="1" u="none" strike="noStrike" kern="1200" cap="none" spc="0" normalizeH="0" baseline="0" noProof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=</m:t>
                      </m:r>
                      <m:r>
                        <a:rPr kumimoji="0" lang="en-GB" sz="2400" b="0" i="1" u="none" strike="noStrike" kern="1200" cap="none" spc="0" normalizeH="0" baseline="0" noProof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uLnTx/>
                          <a:uFillTx/>
                          <a:latin typeface="Cambria Math" panose="02040503050406030204" pitchFamily="18" charset="0"/>
                          <a:ea typeface="+mn-ea"/>
                          <a:cs typeface="+mn-cs"/>
                        </a:rPr>
                        <m:t>8</m:t>
                      </m:r>
                    </m:oMath>
                  </m:oMathPara>
                </a14:m>
                <a:endParaRPr kumimoji="0" lang="en-GB" sz="2400" b="0" i="1" u="none" strike="noStrike" kern="1200" cap="none" spc="0" normalizeH="0" baseline="0" noProof="0" dirty="0">
                  <a:ln>
                    <a:noFill/>
                  </a:ln>
                  <a:solidFill>
                    <a:srgbClr val="FF0000"/>
                  </a:solidFill>
                  <a:effectLst/>
                  <a:uLnTx/>
                  <a:uFillTx/>
                  <a:latin typeface="Calibri" panose="020F0502020204030204"/>
                  <a:ea typeface="+mn-ea"/>
                  <a:cs typeface="+mn-cs"/>
                </a:endParaRPr>
              </a:p>
            </p:txBody>
          </p:sp>
        </mc:Choice>
        <mc:Fallback xmlns="">
          <p:sp>
            <p:nvSpPr>
              <p:cNvPr id="45" name="Rectangle 44">
                <a:extLst>
                  <a:ext uri="{FF2B5EF4-FFF2-40B4-BE49-F238E27FC236}">
                    <a16:creationId xmlns:a16="http://schemas.microsoft.com/office/drawing/2014/main" id="{45358501-0FB4-46C2-8FF9-BCE2F3D565E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87760" y="5316719"/>
                <a:ext cx="2270878" cy="461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6" name="TextBox 45">
            <a:extLst>
              <a:ext uri="{FF2B5EF4-FFF2-40B4-BE49-F238E27FC236}">
                <a16:creationId xmlns:a16="http://schemas.microsoft.com/office/drawing/2014/main" id="{A2343E99-1622-46CF-8CA9-805F0DA7930C}"/>
              </a:ext>
            </a:extLst>
          </p:cNvPr>
          <p:cNvSpPr txBox="1"/>
          <p:nvPr/>
        </p:nvSpPr>
        <p:spPr>
          <a:xfrm>
            <a:off x="7231118" y="6488668"/>
            <a:ext cx="1912882" cy="36933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GB" dirty="0">
                <a:solidFill>
                  <a:schemeClr val="bg1"/>
                </a:solidFill>
              </a:rPr>
              <a:t>@</a:t>
            </a:r>
            <a:r>
              <a:rPr lang="en-GB" dirty="0" err="1">
                <a:solidFill>
                  <a:schemeClr val="bg1"/>
                </a:solidFill>
              </a:rPr>
              <a:t>mrbartonmaths</a:t>
            </a:r>
            <a:endParaRPr lang="en-GB" dirty="0">
              <a:solidFill>
                <a:schemeClr val="bg1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619594106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886</TotalTime>
  <Words>418</Words>
  <Application>Microsoft Office PowerPoint</Application>
  <PresentationFormat>On-screen Show (4:3)</PresentationFormat>
  <Paragraphs>67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 Theme</vt:lpstr>
      <vt:lpstr>Simultaneous Equations:  Eliminate y by adding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Craig Barton</dc:creator>
  <cp:lastModifiedBy>Craig Barton</cp:lastModifiedBy>
  <cp:revision>103</cp:revision>
  <dcterms:created xsi:type="dcterms:W3CDTF">2018-01-26T08:52:52Z</dcterms:created>
  <dcterms:modified xsi:type="dcterms:W3CDTF">2018-07-30T09:23:59Z</dcterms:modified>
</cp:coreProperties>
</file>