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23" r:id="rId2"/>
    <p:sldId id="424" r:id="rId3"/>
    <p:sldId id="425" r:id="rId4"/>
    <p:sldId id="42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071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425" y="364029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Expand and Simplify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24163" y="3602038"/>
            <a:ext cx="32670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9093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6589"/>
            <a:ext cx="4267200" cy="58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9613" y="581025"/>
            <a:ext cx="4421187" cy="72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7500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846" y="0"/>
            <a:ext cx="3270738" cy="653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1479" y="0"/>
            <a:ext cx="3256767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4557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738" y="187569"/>
            <a:ext cx="2935745" cy="586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1479" y="0"/>
            <a:ext cx="3256767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0426" y="512518"/>
            <a:ext cx="1302281" cy="546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5129" y="0"/>
            <a:ext cx="1518871" cy="54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05724" y="1100138"/>
            <a:ext cx="1323975" cy="600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54939" y="2147888"/>
            <a:ext cx="1389061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70800" y="3154218"/>
            <a:ext cx="1473200" cy="401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24499" y="4044950"/>
            <a:ext cx="1723344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78700" y="4792664"/>
            <a:ext cx="1765300" cy="59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46813" y="5757863"/>
            <a:ext cx="268551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9651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30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Brackets: Expand and Simplify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2018-07-30T08:20:02Z</dcterms:modified>
</cp:coreProperties>
</file>