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61" r:id="rId2"/>
    <p:sldId id="362" r:id="rId3"/>
    <p:sldId id="363" r:id="rId4"/>
    <p:sldId id="364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27/07/2018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0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5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9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4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2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3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8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99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4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4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9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0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32" y="179977"/>
            <a:ext cx="866413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Fractions, Decimals, Percentages: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Converting a fraction to a percentage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94420" y="3745327"/>
                <a:ext cx="4809541" cy="24048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    %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      %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     %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420" y="3745327"/>
                <a:ext cx="4809541" cy="2404889"/>
              </a:xfrm>
              <a:prstGeom prst="rect">
                <a:avLst/>
              </a:prstGeom>
              <a:blipFill>
                <a:blip r:embed="rId7"/>
                <a:stretch>
                  <a:fillRect b="-15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94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10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924" y="446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8554" y="609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5099" y="649480"/>
                <a:ext cx="4007978" cy="761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Convert to a percentage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600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99" y="649480"/>
                <a:ext cx="4007978" cy="7611314"/>
              </a:xfrm>
              <a:prstGeom prst="rect">
                <a:avLst/>
              </a:prstGeom>
              <a:blipFill rotWithShape="1">
                <a:blip r:embed="rId2"/>
                <a:stretch>
                  <a:fillRect l="-1370" t="-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07309" y="613872"/>
                <a:ext cx="4007978" cy="6815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Convert to a percentage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400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800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309" y="613872"/>
                <a:ext cx="4007978" cy="6815777"/>
              </a:xfrm>
              <a:prstGeom prst="rect">
                <a:avLst/>
              </a:prstGeom>
              <a:blipFill rotWithShape="1">
                <a:blip r:embed="rId3"/>
                <a:stretch>
                  <a:fillRect l="-1216" t="-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52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4105" y="692696"/>
            <a:ext cx="1715647" cy="890551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92080" y="692696"/>
            <a:ext cx="1715647" cy="890551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3077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@mathsmrgordon</a:t>
            </a:r>
          </a:p>
        </p:txBody>
      </p:sp>
    </p:spTree>
    <p:extLst>
      <p:ext uri="{BB962C8B-B14F-4D97-AF65-F5344CB8AC3E}">
        <p14:creationId xmlns:p14="http://schemas.microsoft.com/office/powerpoint/2010/main" val="331574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4105" y="692696"/>
            <a:ext cx="1715647" cy="890551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92080" y="692696"/>
            <a:ext cx="1715647" cy="890551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4101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@mathsmrgordon</a:t>
            </a:r>
          </a:p>
        </p:txBody>
      </p:sp>
    </p:spTree>
    <p:extLst>
      <p:ext uri="{BB962C8B-B14F-4D97-AF65-F5344CB8AC3E}">
        <p14:creationId xmlns:p14="http://schemas.microsoft.com/office/powerpoint/2010/main" val="9122118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2613</TotalTime>
  <Words>61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1_Office Theme</vt:lpstr>
      <vt:lpstr>Fractions, Decimals, Percentages: Converting a fraction to a percentage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126</cp:revision>
  <dcterms:created xsi:type="dcterms:W3CDTF">2018-01-26T08:52:52Z</dcterms:created>
  <dcterms:modified xsi:type="dcterms:W3CDTF">2018-07-27T09:06:28Z</dcterms:modified>
</cp:coreProperties>
</file>