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6" r:id="rId2"/>
    <p:sldId id="310" r:id="rId3"/>
    <p:sldId id="311" r:id="rId4"/>
    <p:sldId id="312" r:id="rId5"/>
    <p:sldId id="313" r:id="rId6"/>
    <p:sldId id="31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8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42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20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40.png"/><Relationship Id="rId4" Type="http://schemas.openxmlformats.org/officeDocument/2006/relationships/image" Target="../media/image630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0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0.png"/><Relationship Id="rId5" Type="http://schemas.openxmlformats.org/officeDocument/2006/relationships/image" Target="../media/image820.png"/><Relationship Id="rId4" Type="http://schemas.openxmlformats.org/officeDocument/2006/relationships/image" Target="../media/image8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0.png"/><Relationship Id="rId2" Type="http://schemas.openxmlformats.org/officeDocument/2006/relationships/image" Target="../media/image8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0.png"/><Relationship Id="rId5" Type="http://schemas.openxmlformats.org/officeDocument/2006/relationships/image" Target="../media/image870.png"/><Relationship Id="rId4" Type="http://schemas.openxmlformats.org/officeDocument/2006/relationships/image" Target="../media/image8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0.png"/><Relationship Id="rId3" Type="http://schemas.openxmlformats.org/officeDocument/2006/relationships/image" Target="../media/image800.png"/><Relationship Id="rId7" Type="http://schemas.openxmlformats.org/officeDocument/2006/relationships/image" Target="../media/image890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0.png"/><Relationship Id="rId11" Type="http://schemas.openxmlformats.org/officeDocument/2006/relationships/image" Target="../media/image940.png"/><Relationship Id="rId5" Type="http://schemas.openxmlformats.org/officeDocument/2006/relationships/image" Target="../media/image820.png"/><Relationship Id="rId10" Type="http://schemas.openxmlformats.org/officeDocument/2006/relationships/image" Target="../media/image930.png"/><Relationship Id="rId4" Type="http://schemas.openxmlformats.org/officeDocument/2006/relationships/image" Target="../media/image810.png"/><Relationship Id="rId9" Type="http://schemas.openxmlformats.org/officeDocument/2006/relationships/image" Target="../media/image9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0.png"/><Relationship Id="rId3" Type="http://schemas.openxmlformats.org/officeDocument/2006/relationships/image" Target="../media/image850.png"/><Relationship Id="rId7" Type="http://schemas.openxmlformats.org/officeDocument/2006/relationships/image" Target="../media/image950.png"/><Relationship Id="rId2" Type="http://schemas.openxmlformats.org/officeDocument/2006/relationships/image" Target="../media/image8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0.png"/><Relationship Id="rId11" Type="http://schemas.openxmlformats.org/officeDocument/2006/relationships/image" Target="../media/image990.png"/><Relationship Id="rId5" Type="http://schemas.openxmlformats.org/officeDocument/2006/relationships/image" Target="../media/image870.png"/><Relationship Id="rId10" Type="http://schemas.openxmlformats.org/officeDocument/2006/relationships/image" Target="../media/image980.png"/><Relationship Id="rId4" Type="http://schemas.openxmlformats.org/officeDocument/2006/relationships/image" Target="../media/image860.png"/><Relationship Id="rId9" Type="http://schemas.openxmlformats.org/officeDocument/2006/relationships/image" Target="../media/image9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21157"/>
            <a:ext cx="831065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Gradient and y-intercept (implicit 1)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63913" y="4100479"/>
                <a:ext cx="15586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13" y="4100479"/>
                <a:ext cx="1558696" cy="369332"/>
              </a:xfrm>
              <a:prstGeom prst="rect">
                <a:avLst/>
              </a:prstGeom>
              <a:blipFill>
                <a:blip r:embed="rId3"/>
                <a:stretch>
                  <a:fillRect l="-3516" r="-351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968796" y="4710014"/>
                <a:ext cx="17538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796" y="4710014"/>
                <a:ext cx="1753813" cy="369332"/>
              </a:xfrm>
              <a:prstGeom prst="rect">
                <a:avLst/>
              </a:prstGeom>
              <a:blipFill>
                <a:blip r:embed="rId4"/>
                <a:stretch>
                  <a:fillRect l="-3819" r="-41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968796" y="5319549"/>
                <a:ext cx="17538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−5=−2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796" y="5319549"/>
                <a:ext cx="1753813" cy="369332"/>
              </a:xfrm>
              <a:prstGeom prst="rect">
                <a:avLst/>
              </a:prstGeom>
              <a:blipFill>
                <a:blip r:embed="rId5"/>
                <a:stretch>
                  <a:fillRect l="-3819" r="-347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377010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+3=2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7120E4F-3B36-4DC4-A668-B2774E0794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5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181433E-9496-4786-ABCA-DE59A0C21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07076"/>
              </p:ext>
            </p:extLst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FFBCBD8-5656-4A80-B1DF-11278BDD7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52928"/>
              </p:ext>
            </p:extLst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ED969FF-7DD6-4BCA-9514-ED0E6EBDA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11692"/>
              </p:ext>
            </p:extLst>
          </p:nvPr>
        </p:nvGraphicFramePr>
        <p:xfrm>
          <a:off x="4416286" y="27851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FED212B-715F-4265-A5C6-4DCC200DC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68387"/>
              </p:ext>
            </p:extLst>
          </p:nvPr>
        </p:nvGraphicFramePr>
        <p:xfrm>
          <a:off x="4416286" y="40917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C5A30C0-6D5D-4F33-8F9D-25602AE33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66317"/>
              </p:ext>
            </p:extLst>
          </p:nvPr>
        </p:nvGraphicFramePr>
        <p:xfrm>
          <a:off x="4416286" y="53982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AC76AF5-206E-4AA0-9015-84A036BDB10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4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5675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56757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5" y="5606031"/>
                <a:ext cx="27100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5606031"/>
                <a:ext cx="271006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1EAC69-CC17-4655-AF9E-0D69B3513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07076"/>
              </p:ext>
            </p:extLst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F6C3A1D-3DEB-4930-9F6F-62763777A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52928"/>
              </p:ext>
            </p:extLst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4CE745A-E33F-44D8-85C7-AB87F73A0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11692"/>
              </p:ext>
            </p:extLst>
          </p:nvPr>
        </p:nvGraphicFramePr>
        <p:xfrm>
          <a:off x="4416286" y="27851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1E9D1A2-FD68-4626-A56E-2DFE1CE3F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68387"/>
              </p:ext>
            </p:extLst>
          </p:nvPr>
        </p:nvGraphicFramePr>
        <p:xfrm>
          <a:off x="4416286" y="40917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97EEA08-48E2-4AF1-8FE3-CC8A2446A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66317"/>
              </p:ext>
            </p:extLst>
          </p:nvPr>
        </p:nvGraphicFramePr>
        <p:xfrm>
          <a:off x="4416286" y="53982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8C80D80-9788-4E45-B481-DD8CB3CA137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7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FEA1A477-C98A-4ECE-BFAA-223C9DFA4E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6409841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FEA1A477-C98A-4ECE-BFAA-223C9DFA4E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6409841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3FE0C6D6-8E1A-4A28-AF25-CF4708B7AE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2916042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3FE0C6D6-8E1A-4A28-AF25-CF4708B7AE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2916042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0FAA084A-D541-4608-92F3-8D89F6696AA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3045887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0FAA084A-D541-4608-92F3-8D89F6696AA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3045887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C3F4231-8499-41C5-8076-50E91B0DA6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5158270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C3F4231-8499-41C5-8076-50E91B0DA6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5158270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48" t="-107792" r="-100897" b="-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448" t="-107792" r="-897" b="-155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A0A7AF68-B66C-4EA4-9D29-AD19759882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96354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A0A7AF68-B66C-4EA4-9D29-AD19759882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96354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D0B9CD8-569A-46B4-AE26-CCF83E1344E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4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5675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56757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5" y="5606031"/>
                <a:ext cx="27100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5606031"/>
                <a:ext cx="271006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AD1A2393-6B7E-4C4A-9A2C-8C266D5CA1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3750965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AD1A2393-6B7E-4C4A-9A2C-8C266D5CA1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3750965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142B5B5B-F007-49BF-AA7D-6F9BB2A6F8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017457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142B5B5B-F007-49BF-AA7D-6F9BB2A6F8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017457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A26AEEB2-2362-43A3-940C-F5761C641C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8410360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A26AEEB2-2362-43A3-940C-F5761C641C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8410360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FC14582-69F3-4819-A9A7-426535D4AD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6962559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DFC14582-69F3-4819-A9A7-426535D4AD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6962559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48" t="-107792" r="-100897" b="-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448" t="-107792" r="-897" b="-155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190E863E-D896-4D9A-B4B9-ABCCB05AFF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8580815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190E863E-D896-4D9A-B4B9-ABCCB05AFF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8580815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985E39E9-D55A-4AAC-BB49-38AD2329C1A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2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301</Words>
  <Application>Microsoft Office PowerPoint</Application>
  <PresentationFormat>On-screen Show (4:3)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Straight line graphs:  Gradient and y-intercept (implicit 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2018-07-30T09:35:21Z</dcterms:modified>
</cp:coreProperties>
</file>