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7" r:id="rId2"/>
    <p:sldId id="317" r:id="rId3"/>
    <p:sldId id="318" r:id="rId4"/>
    <p:sldId id="319" r:id="rId5"/>
    <p:sldId id="320" r:id="rId6"/>
    <p:sldId id="32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4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64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12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030.png"/><Relationship Id="rId4" Type="http://schemas.openxmlformats.org/officeDocument/2006/relationships/image" Target="../media/image1020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1.png"/><Relationship Id="rId5" Type="http://schemas.openxmlformats.org/officeDocument/2006/relationships/image" Target="../media/image129.png"/><Relationship Id="rId4" Type="http://schemas.openxmlformats.org/officeDocument/2006/relationships/image" Target="../media/image1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2.png"/><Relationship Id="rId7" Type="http://schemas.openxmlformats.org/officeDocument/2006/relationships/image" Target="../media/image13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5.png"/><Relationship Id="rId11" Type="http://schemas.openxmlformats.org/officeDocument/2006/relationships/image" Target="../media/image136.png"/><Relationship Id="rId5" Type="http://schemas.openxmlformats.org/officeDocument/2006/relationships/image" Target="../media/image124.png"/><Relationship Id="rId10" Type="http://schemas.openxmlformats.org/officeDocument/2006/relationships/image" Target="../media/image135.png"/><Relationship Id="rId4" Type="http://schemas.openxmlformats.org/officeDocument/2006/relationships/image" Target="../media/image123.png"/><Relationship Id="rId9" Type="http://schemas.openxmlformats.org/officeDocument/2006/relationships/image" Target="../media/image1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3" Type="http://schemas.openxmlformats.org/officeDocument/2006/relationships/image" Target="../media/image127.png"/><Relationship Id="rId7" Type="http://schemas.openxmlformats.org/officeDocument/2006/relationships/image" Target="../media/image137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1.png"/><Relationship Id="rId11" Type="http://schemas.openxmlformats.org/officeDocument/2006/relationships/image" Target="../media/image142.png"/><Relationship Id="rId5" Type="http://schemas.openxmlformats.org/officeDocument/2006/relationships/image" Target="../media/image129.png"/><Relationship Id="rId10" Type="http://schemas.openxmlformats.org/officeDocument/2006/relationships/image" Target="../media/image141.png"/><Relationship Id="rId4" Type="http://schemas.openxmlformats.org/officeDocument/2006/relationships/image" Target="../media/image128.png"/><Relationship Id="rId9" Type="http://schemas.openxmlformats.org/officeDocument/2006/relationships/image" Target="../media/image1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21157"/>
            <a:ext cx="831065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Gradient and y-intercept (implicit 2)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858188" y="4100479"/>
                <a:ext cx="18644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188" y="4100479"/>
                <a:ext cx="1864421" cy="369332"/>
              </a:xfrm>
              <a:prstGeom prst="rect">
                <a:avLst/>
              </a:prstGeom>
              <a:blipFill>
                <a:blip r:embed="rId3"/>
                <a:stretch>
                  <a:fillRect l="-5229" r="-359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858188" y="4710014"/>
                <a:ext cx="18644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188" y="4710014"/>
                <a:ext cx="1864421" cy="369332"/>
              </a:xfrm>
              <a:prstGeom prst="rect">
                <a:avLst/>
              </a:prstGeom>
              <a:blipFill>
                <a:blip r:embed="rId4"/>
                <a:stretch>
                  <a:fillRect l="-5229" r="-359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858188" y="5319549"/>
                <a:ext cx="18644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188" y="5319549"/>
                <a:ext cx="1864421" cy="369332"/>
              </a:xfrm>
              <a:prstGeom prst="rect">
                <a:avLst/>
              </a:prstGeom>
              <a:blipFill>
                <a:blip r:embed="rId5"/>
                <a:stretch>
                  <a:fillRect l="-5229" r="-359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07551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2652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−6=4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265236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2652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26523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DE7FF76-8FD0-47FF-B2FB-C65E9980C2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7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38867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38867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1F20B1-6C23-43BE-842D-9E88EEDFC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38591"/>
              </p:ext>
            </p:extLst>
          </p:nvPr>
        </p:nvGraphicFramePr>
        <p:xfrm>
          <a:off x="4416286" y="1744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3190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31909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00D008-0395-41D1-BD53-FA2612FD1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20279"/>
              </p:ext>
            </p:extLst>
          </p:nvPr>
        </p:nvGraphicFramePr>
        <p:xfrm>
          <a:off x="4416286" y="14798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FC947A7-7189-411D-B258-254A7F29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649942"/>
              </p:ext>
            </p:extLst>
          </p:nvPr>
        </p:nvGraphicFramePr>
        <p:xfrm>
          <a:off x="4416286" y="2785165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63B5-D0EE-4F0D-8781-1058D1A93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10007"/>
              </p:ext>
            </p:extLst>
          </p:nvPr>
        </p:nvGraphicFramePr>
        <p:xfrm>
          <a:off x="4416286" y="4091729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=9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CC5513-FD42-4AAB-9076-0433112B7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95859"/>
              </p:ext>
            </p:extLst>
          </p:nvPr>
        </p:nvGraphicFramePr>
        <p:xfrm>
          <a:off x="4416286" y="5398293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559968-EB71-46D3-8BD6-EE38A0459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342649"/>
              </p:ext>
            </p:extLst>
          </p:nvPr>
        </p:nvGraphicFramePr>
        <p:xfrm>
          <a:off x="4568686" y="3268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B1166F1-DD6F-4DE6-A606-90872ED67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205906"/>
              </p:ext>
            </p:extLst>
          </p:nvPr>
        </p:nvGraphicFramePr>
        <p:xfrm>
          <a:off x="4568686" y="16322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7F9489A-6AA4-49FA-9698-72CD1E6DE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369513"/>
              </p:ext>
            </p:extLst>
          </p:nvPr>
        </p:nvGraphicFramePr>
        <p:xfrm>
          <a:off x="4568686" y="2937565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A2E49F8-12A9-4582-935E-91869B410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84302"/>
              </p:ext>
            </p:extLst>
          </p:nvPr>
        </p:nvGraphicFramePr>
        <p:xfrm>
          <a:off x="4568686" y="4244129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CF6E56D-56EA-4DFD-8FB6-5AB2BE5E4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45778"/>
              </p:ext>
            </p:extLst>
          </p:nvPr>
        </p:nvGraphicFramePr>
        <p:xfrm>
          <a:off x="4568686" y="5550693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333A9C2-52A0-49BC-ACD6-1F515E5881D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0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38867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38867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1F20B1-6C23-43BE-842D-9E88EEDFC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527963"/>
              </p:ext>
            </p:extLst>
          </p:nvPr>
        </p:nvGraphicFramePr>
        <p:xfrm>
          <a:off x="4416286" y="1744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71007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00D008-0395-41D1-BD53-FA2612FD1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22434"/>
              </p:ext>
            </p:extLst>
          </p:nvPr>
        </p:nvGraphicFramePr>
        <p:xfrm>
          <a:off x="4416286" y="14798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=9−12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FC947A7-7189-411D-B258-254A7F29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684679"/>
              </p:ext>
            </p:extLst>
          </p:nvPr>
        </p:nvGraphicFramePr>
        <p:xfrm>
          <a:off x="4416286" y="2785165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63B5-D0EE-4F0D-8781-1058D1A93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06762"/>
              </p:ext>
            </p:extLst>
          </p:nvPr>
        </p:nvGraphicFramePr>
        <p:xfrm>
          <a:off x="4416286" y="4091729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CC5513-FD42-4AAB-9076-0433112B7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43869"/>
              </p:ext>
            </p:extLst>
          </p:nvPr>
        </p:nvGraphicFramePr>
        <p:xfrm>
          <a:off x="4416286" y="5398293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73DC770-EEC9-4566-9A7B-92EE582DB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342649"/>
              </p:ext>
            </p:extLst>
          </p:nvPr>
        </p:nvGraphicFramePr>
        <p:xfrm>
          <a:off x="4568686" y="3268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390D3D3-AAD9-42E2-86BB-68CAE7AB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205906"/>
              </p:ext>
            </p:extLst>
          </p:nvPr>
        </p:nvGraphicFramePr>
        <p:xfrm>
          <a:off x="4568686" y="16322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99F6266-5797-4350-8E4A-282678AEE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369513"/>
              </p:ext>
            </p:extLst>
          </p:nvPr>
        </p:nvGraphicFramePr>
        <p:xfrm>
          <a:off x="4568686" y="2937565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B581E68-FDF1-4171-A576-EF9E84750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84302"/>
              </p:ext>
            </p:extLst>
          </p:nvPr>
        </p:nvGraphicFramePr>
        <p:xfrm>
          <a:off x="4568686" y="4244129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6D28AF5-A488-45A6-A44B-CC6E82F63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245778"/>
              </p:ext>
            </p:extLst>
          </p:nvPr>
        </p:nvGraphicFramePr>
        <p:xfrm>
          <a:off x="4568686" y="5550693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BBC3D6B-2FA6-4FF1-9D2A-BEB1BC3CC4C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6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38867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38867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3190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31909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=9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9055366D-7C43-4908-B85E-B735EE5CA9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4493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(0, 12)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9055366D-7C43-4908-B85E-B735EE5CA9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4493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ADC5471-E096-4EF1-AF8B-56F02582BC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306199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ADC5471-E096-4EF1-AF8B-56F02582BC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4306199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189ADB5-3D8B-49EF-AA71-C46F335E67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9808039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(0,−6)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189ADB5-3D8B-49EF-AA71-C46F335E67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9808039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CBA25EEC-CA98-463B-B7EC-EEBB6CA195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2595484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−4)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CBA25EEC-CA98-463B-B7EC-EEBB6CA195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2595484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48" t="-107792" r="-100897" b="-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448" t="-107792" r="-897" b="-155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5A1D63E8-7667-42EB-904B-89D3D843210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048635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−4)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5A1D63E8-7667-42EB-904B-89D3D843210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048635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B3230FA-401A-47FB-9EC5-D4E95904DE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0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38867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38867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71007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=9−12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5606031"/>
                <a:ext cx="231909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2D8AB233-D8FE-47D7-80ED-E9FFA2D920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562003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−3)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2D8AB233-D8FE-47D7-80ED-E9FFA2D920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562003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A873FBAD-9524-4714-8062-653BC83D1E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7275684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−1.5)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A873FBAD-9524-4714-8062-653BC83D1E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7275684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C348957-84FD-4C9A-958A-4AA72D648C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0400848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(0, 1.5)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C348957-84FD-4C9A-958A-4AA72D648C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0400848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53EDC500-F0A6-475B-97BD-0EF9F02F26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1399600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(0, 1.5)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53EDC500-F0A6-475B-97BD-0EF9F02F26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1399600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48" t="-107792" r="-100897" b="-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448" t="-107792" r="-897" b="-155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C183E734-3B65-466F-95A9-071C56BDE4C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1660956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(0, 1.5)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C183E734-3B65-466F-95A9-071C56BDE4C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1660956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79650E4-9B50-4F7D-AA0B-D56F40AD5A6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6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335</Words>
  <Application>Microsoft Office PowerPoint</Application>
  <PresentationFormat>On-screen Show (4:3)</PresentationFormat>
  <Paragraphs>121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Straight line graphs:  Gradient and y-intercept (implicit 2)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2018-07-30T09:36:26Z</dcterms:modified>
</cp:coreProperties>
</file>