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5" r:id="rId2"/>
    <p:sldId id="303" r:id="rId3"/>
    <p:sldId id="304" r:id="rId4"/>
    <p:sldId id="305" r:id="rId5"/>
    <p:sldId id="306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46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47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1871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3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51.png"/><Relationship Id="rId4" Type="http://schemas.openxmlformats.org/officeDocument/2006/relationships/image" Target="../media/image241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0.png"/><Relationship Id="rId5" Type="http://schemas.openxmlformats.org/officeDocument/2006/relationships/image" Target="../media/image450.png"/><Relationship Id="rId4" Type="http://schemas.openxmlformats.org/officeDocument/2006/relationships/image" Target="../media/image4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0.png"/><Relationship Id="rId5" Type="http://schemas.openxmlformats.org/officeDocument/2006/relationships/image" Target="../media/image500.png"/><Relationship Id="rId4" Type="http://schemas.openxmlformats.org/officeDocument/2006/relationships/image" Target="../media/image49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0.png"/><Relationship Id="rId3" Type="http://schemas.openxmlformats.org/officeDocument/2006/relationships/image" Target="../media/image520.png"/><Relationship Id="rId7" Type="http://schemas.openxmlformats.org/officeDocument/2006/relationships/image" Target="../media/image540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0.png"/><Relationship Id="rId11" Type="http://schemas.openxmlformats.org/officeDocument/2006/relationships/image" Target="../media/image560.png"/><Relationship Id="rId5" Type="http://schemas.openxmlformats.org/officeDocument/2006/relationships/image" Target="../media/image530.png"/><Relationship Id="rId10" Type="http://schemas.openxmlformats.org/officeDocument/2006/relationships/image" Target="../media/image460.png"/><Relationship Id="rId4" Type="http://schemas.openxmlformats.org/officeDocument/2006/relationships/image" Target="../media/image430.png"/><Relationship Id="rId9" Type="http://schemas.openxmlformats.org/officeDocument/2006/relationships/image" Target="../media/image55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0.png"/><Relationship Id="rId3" Type="http://schemas.openxmlformats.org/officeDocument/2006/relationships/image" Target="../media/image480.png"/><Relationship Id="rId7" Type="http://schemas.openxmlformats.org/officeDocument/2006/relationships/image" Target="../media/image570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0.png"/><Relationship Id="rId11" Type="http://schemas.openxmlformats.org/officeDocument/2006/relationships/image" Target="../media/image610.png"/><Relationship Id="rId5" Type="http://schemas.openxmlformats.org/officeDocument/2006/relationships/image" Target="../media/image500.png"/><Relationship Id="rId10" Type="http://schemas.openxmlformats.org/officeDocument/2006/relationships/image" Target="../media/image600.png"/><Relationship Id="rId4" Type="http://schemas.openxmlformats.org/officeDocument/2006/relationships/image" Target="../media/image490.png"/><Relationship Id="rId9" Type="http://schemas.openxmlformats.org/officeDocument/2006/relationships/image" Target="../media/image5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403" y="121157"/>
            <a:ext cx="6839191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Straight line graphs: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Gradient and y-intercept (y =)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198024" y="4100479"/>
                <a:ext cx="15245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024" y="4100479"/>
                <a:ext cx="1524585" cy="369332"/>
              </a:xfrm>
              <a:prstGeom prst="rect">
                <a:avLst/>
              </a:prstGeom>
              <a:blipFill>
                <a:blip r:embed="rId3"/>
                <a:stretch>
                  <a:fillRect l="-4400" r="-44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198024" y="4710014"/>
                <a:ext cx="15245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024" y="4710014"/>
                <a:ext cx="1524585" cy="369332"/>
              </a:xfrm>
              <a:prstGeom prst="rect">
                <a:avLst/>
              </a:prstGeom>
              <a:blipFill>
                <a:blip r:embed="rId4"/>
                <a:stretch>
                  <a:fillRect l="-4400" r="-44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198024" y="5319549"/>
                <a:ext cx="15245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=2−3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024" y="5319549"/>
                <a:ext cx="1524585" cy="369332"/>
              </a:xfrm>
              <a:prstGeom prst="rect">
                <a:avLst/>
              </a:prstGeom>
              <a:blipFill>
                <a:blip r:embed="rId5"/>
                <a:stretch>
                  <a:fillRect l="-4400" r="-4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1177781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03760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037609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03760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037609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D4EC0E1E-53C7-418B-8F8D-E21EEEACEE4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3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831606" y="382225"/>
                <a:ext cx="154384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382225"/>
                <a:ext cx="154384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1F20B1-6C23-43BE-842D-9E88EEDFC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92535"/>
              </p:ext>
            </p:extLst>
          </p:nvPr>
        </p:nvGraphicFramePr>
        <p:xfrm>
          <a:off x="4416286" y="174487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/>
              <p:nvPr/>
            </p:nvSpPr>
            <p:spPr>
              <a:xfrm>
                <a:off x="831606" y="1687564"/>
                <a:ext cx="154384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1687564"/>
                <a:ext cx="154384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00D008-0395-41D1-BD53-FA2612FD1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425109"/>
              </p:ext>
            </p:extLst>
          </p:nvPr>
        </p:nvGraphicFramePr>
        <p:xfrm>
          <a:off x="4416286" y="1479826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/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FC947A7-7189-411D-B258-254A7F29B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29672"/>
              </p:ext>
            </p:extLst>
          </p:nvPr>
        </p:nvGraphicFramePr>
        <p:xfrm>
          <a:off x="4416286" y="2785165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/>
              <p:nvPr/>
            </p:nvSpPr>
            <p:spPr>
              <a:xfrm>
                <a:off x="831606" y="4299467"/>
                <a:ext cx="229922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4299467"/>
                <a:ext cx="229922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85163B5-D0EE-4F0D-8781-1058D1A93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328485"/>
              </p:ext>
            </p:extLst>
          </p:nvPr>
        </p:nvGraphicFramePr>
        <p:xfrm>
          <a:off x="4416286" y="4091729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/>
              <p:nvPr/>
            </p:nvSpPr>
            <p:spPr>
              <a:xfrm>
                <a:off x="831605" y="5606031"/>
                <a:ext cx="206068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5606031"/>
                <a:ext cx="206068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3CC5513-FD42-4AAB-9076-0433112B7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662130"/>
              </p:ext>
            </p:extLst>
          </p:nvPr>
        </p:nvGraphicFramePr>
        <p:xfrm>
          <a:off x="4416286" y="5398293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9B58D3C-FEEC-4FB9-9DA5-F04D71C8EF92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82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831606" y="382225"/>
                <a:ext cx="205074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382225"/>
                <a:ext cx="205074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/>
              <p:nvPr/>
            </p:nvSpPr>
            <p:spPr>
              <a:xfrm>
                <a:off x="831605" y="1687564"/>
                <a:ext cx="205074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=2−3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1687564"/>
                <a:ext cx="205074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/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/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=2(−3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/>
              <p:nvPr/>
            </p:nvSpPr>
            <p:spPr>
              <a:xfrm>
                <a:off x="831605" y="5606031"/>
                <a:ext cx="3134107" cy="594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5606031"/>
                <a:ext cx="3134107" cy="5946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7348165-A52E-416F-A0AA-00C713B87D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6033"/>
              </p:ext>
            </p:extLst>
          </p:nvPr>
        </p:nvGraphicFramePr>
        <p:xfrm>
          <a:off x="4416286" y="174487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8D65AE1-BE38-43E5-9677-BD9CCAA544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104376"/>
              </p:ext>
            </p:extLst>
          </p:nvPr>
        </p:nvGraphicFramePr>
        <p:xfrm>
          <a:off x="4416286" y="1479826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24E28E7-30E7-4449-913A-91640D896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080987"/>
              </p:ext>
            </p:extLst>
          </p:nvPr>
        </p:nvGraphicFramePr>
        <p:xfrm>
          <a:off x="4416286" y="2785165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3330C0E-C0E7-4A13-A9D5-D4645ED93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627632"/>
              </p:ext>
            </p:extLst>
          </p:nvPr>
        </p:nvGraphicFramePr>
        <p:xfrm>
          <a:off x="4416286" y="4091729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F97BDAD-9DA4-4477-A94D-F65F4B32D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724761"/>
              </p:ext>
            </p:extLst>
          </p:nvPr>
        </p:nvGraphicFramePr>
        <p:xfrm>
          <a:off x="4416286" y="5398293"/>
          <a:ext cx="2710070" cy="93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5">
                  <a:extLst>
                    <a:ext uri="{9D8B030D-6E8A-4147-A177-3AD203B41FA5}">
                      <a16:colId xmlns:a16="http://schemas.microsoft.com/office/drawing/2014/main" val="722422120"/>
                    </a:ext>
                  </a:extLst>
                </a:gridCol>
                <a:gridCol w="1355035">
                  <a:extLst>
                    <a:ext uri="{9D8B030D-6E8A-4147-A177-3AD203B41FA5}">
                      <a16:colId xmlns:a16="http://schemas.microsoft.com/office/drawing/2014/main" val="1112687722"/>
                    </a:ext>
                  </a:extLst>
                </a:gridCol>
              </a:tblGrid>
              <a:tr h="469348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Gradient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y-intercept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24943"/>
                  </a:ext>
                </a:extLst>
              </a:tr>
              <a:tr h="469348">
                <a:tc>
                  <a:txBody>
                    <a:bodyPr/>
                    <a:lstStyle/>
                    <a:p>
                      <a:pPr algn="ctr"/>
                      <a:endParaRPr lang="en-GB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28557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1EB92E98-938C-464D-B259-16AAE4A789B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891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831606" y="382225"/>
                <a:ext cx="154384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382225"/>
                <a:ext cx="154384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01F20B1-6C23-43BE-842D-9E88EEDFC3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4527999"/>
                  </p:ext>
                </p:extLst>
              </p:nvPr>
            </p:nvGraphicFramePr>
            <p:xfrm>
              <a:off x="4416286" y="174487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(0, 0)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01F20B1-6C23-43BE-842D-9E88EEDFC3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4527999"/>
                  </p:ext>
                </p:extLst>
              </p:nvPr>
            </p:nvGraphicFramePr>
            <p:xfrm>
              <a:off x="4416286" y="174487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/>
              <p:nvPr/>
            </p:nvSpPr>
            <p:spPr>
              <a:xfrm>
                <a:off x="831606" y="1687564"/>
                <a:ext cx="154384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1687564"/>
                <a:ext cx="154384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700D008-0395-41D1-BD53-FA2612FD162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441420"/>
                  </p:ext>
                </p:extLst>
              </p:nvPr>
            </p:nvGraphicFramePr>
            <p:xfrm>
              <a:off x="4416286" y="1479826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(0, 0)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700D008-0395-41D1-BD53-FA2612FD162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441420"/>
                  </p:ext>
                </p:extLst>
              </p:nvPr>
            </p:nvGraphicFramePr>
            <p:xfrm>
              <a:off x="4416286" y="1479826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/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8FC947A7-7189-411D-B258-254A7F29BA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5489447"/>
                  </p:ext>
                </p:extLst>
              </p:nvPr>
            </p:nvGraphicFramePr>
            <p:xfrm>
              <a:off x="4416286" y="2785165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(0, 0)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8FC947A7-7189-411D-B258-254A7F29BA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5489447"/>
                  </p:ext>
                </p:extLst>
              </p:nvPr>
            </p:nvGraphicFramePr>
            <p:xfrm>
              <a:off x="4416286" y="2785165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/>
              <p:nvPr/>
            </p:nvSpPr>
            <p:spPr>
              <a:xfrm>
                <a:off x="831606" y="4299467"/>
                <a:ext cx="229922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4299467"/>
                <a:ext cx="229922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B85163B5-D0EE-4F0D-8781-1058D1A93A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9284902"/>
                  </p:ext>
                </p:extLst>
              </p:nvPr>
            </p:nvGraphicFramePr>
            <p:xfrm>
              <a:off x="4416286" y="4091729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(0, 1)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B85163B5-D0EE-4F0D-8781-1058D1A93A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9284902"/>
                  </p:ext>
                </p:extLst>
              </p:nvPr>
            </p:nvGraphicFramePr>
            <p:xfrm>
              <a:off x="4416286" y="4091729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48" t="-107792" r="-100897" b="-155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0448" t="-107792" r="-897" b="-155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/>
              <p:nvPr/>
            </p:nvSpPr>
            <p:spPr>
              <a:xfrm>
                <a:off x="831605" y="5606031"/>
                <a:ext cx="206068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5606031"/>
                <a:ext cx="2060681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93CC5513-FD42-4AAB-9076-0433112B787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6012450"/>
                  </p:ext>
                </p:extLst>
              </p:nvPr>
            </p:nvGraphicFramePr>
            <p:xfrm>
              <a:off x="4416286" y="5398293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(0, 2)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93CC5513-FD42-4AAB-9076-0433112B787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6012450"/>
                  </p:ext>
                </p:extLst>
              </p:nvPr>
            </p:nvGraphicFramePr>
            <p:xfrm>
              <a:off x="4416286" y="5398293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358CD3AA-1261-4289-850D-4992A6DDD57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33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/>
              <p:nvPr/>
            </p:nvSpPr>
            <p:spPr>
              <a:xfrm>
                <a:off x="831606" y="382225"/>
                <a:ext cx="205074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F9E1D1-260E-4F0A-946C-E643679366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6" y="382225"/>
                <a:ext cx="205074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/>
              <p:nvPr/>
            </p:nvSpPr>
            <p:spPr>
              <a:xfrm>
                <a:off x="831605" y="1687564"/>
                <a:ext cx="205074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=2−3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087DC0-8726-415C-AFB8-3884E1D95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1687564"/>
                <a:ext cx="205074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/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5A4E426-8173-4C3A-910F-57771C068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2992903"/>
                <a:ext cx="256757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/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=2(−3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4D0A4E6-81E8-4564-85B2-C2C53B0E4E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4299467"/>
                <a:ext cx="271007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/>
              <p:nvPr/>
            </p:nvSpPr>
            <p:spPr>
              <a:xfrm>
                <a:off x="831605" y="5606031"/>
                <a:ext cx="3134107" cy="594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0E31D9-268C-4D70-9C75-804FEBB5D6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05" y="5606031"/>
                <a:ext cx="3134107" cy="5946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0BAD058-E402-4DA4-8205-828433B6FC4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546912"/>
                  </p:ext>
                </p:extLst>
              </p:nvPr>
            </p:nvGraphicFramePr>
            <p:xfrm>
              <a:off x="4416286" y="174487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−2)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0BAD058-E402-4DA4-8205-828433B6FC4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546912"/>
                  </p:ext>
                </p:extLst>
              </p:nvPr>
            </p:nvGraphicFramePr>
            <p:xfrm>
              <a:off x="4416286" y="174487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B92EE622-9752-49AA-B501-FB4BC6A697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0384977"/>
                  </p:ext>
                </p:extLst>
              </p:nvPr>
            </p:nvGraphicFramePr>
            <p:xfrm>
              <a:off x="4416286" y="1479826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(0, 2)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B92EE622-9752-49AA-B501-FB4BC6A697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0384977"/>
                  </p:ext>
                </p:extLst>
              </p:nvPr>
            </p:nvGraphicFramePr>
            <p:xfrm>
              <a:off x="4416286" y="1479826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6DD0A329-D144-4978-A65E-8730328AEE7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2492800"/>
                  </p:ext>
                </p:extLst>
              </p:nvPr>
            </p:nvGraphicFramePr>
            <p:xfrm>
              <a:off x="4416286" y="2785165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(0, 2)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6DD0A329-D144-4978-A65E-8730328AEE7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2492800"/>
                  </p:ext>
                </p:extLst>
              </p:nvPr>
            </p:nvGraphicFramePr>
            <p:xfrm>
              <a:off x="4416286" y="2785165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0F8050D4-80D1-4012-8C36-3751729295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9279720"/>
                  </p:ext>
                </p:extLst>
              </p:nvPr>
            </p:nvGraphicFramePr>
            <p:xfrm>
              <a:off x="4416286" y="4091729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(0, 4)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0F8050D4-80D1-4012-8C36-3751729295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9279720"/>
                  </p:ext>
                </p:extLst>
              </p:nvPr>
            </p:nvGraphicFramePr>
            <p:xfrm>
              <a:off x="4416286" y="4091729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448" t="-107792" r="-100897" b="-155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448" t="-107792" r="-897" b="-155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C630B378-E44B-4D77-944B-F3F9999AA9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09415953"/>
                  </p:ext>
                </p:extLst>
              </p:nvPr>
            </p:nvGraphicFramePr>
            <p:xfrm>
              <a:off x="4416286" y="5398293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−1.5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(0, 1)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C630B378-E44B-4D77-944B-F3F9999AA9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09415953"/>
                  </p:ext>
                </p:extLst>
              </p:nvPr>
            </p:nvGraphicFramePr>
            <p:xfrm>
              <a:off x="4416286" y="5398293"/>
              <a:ext cx="2710070" cy="938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5035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1355035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</a:tblGrid>
                  <a:tr h="46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Gradient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y-intercept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4693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48" t="-107792" r="-100897" b="-168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00448" t="-107792" r="-897" b="-168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A97053D1-134A-4698-8C07-F5745028419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92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295</Words>
  <Application>Microsoft Office PowerPoint</Application>
  <PresentationFormat>On-screen Show (4:3)</PresentationFormat>
  <Paragraphs>101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Straight line graphs:  Gradient and y-intercept (y =)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98</cp:revision>
  <dcterms:created xsi:type="dcterms:W3CDTF">2018-01-26T08:52:52Z</dcterms:created>
  <dcterms:modified xsi:type="dcterms:W3CDTF">2018-07-30T09:33:56Z</dcterms:modified>
</cp:coreProperties>
</file>