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21" r:id="rId2"/>
    <p:sldId id="323" r:id="rId3"/>
    <p:sldId id="325" r:id="rId4"/>
    <p:sldId id="328" r:id="rId5"/>
    <p:sldId id="326" r:id="rId6"/>
    <p:sldId id="327" r:id="rId7"/>
    <p:sldId id="331" r:id="rId8"/>
    <p:sldId id="324" r:id="rId9"/>
    <p:sldId id="330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24C031-C5CB-431C-B278-AB3AD7828B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496DF-3455-401B-92A0-03EB9F0339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F83171-5133-47AA-9812-0D81D1A584C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29661C-1F9C-4E3D-9A36-2529317496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D8D76D-E078-439B-8045-D0BB387B1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B4D57-D274-4301-B816-FCBCD82099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F993A-28EF-4F35-A72D-6C85E7874A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B2D5D0-1AA9-482F-BA75-9122B40E77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69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5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2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6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7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3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2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8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29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20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897" y="195014"/>
            <a:ext cx="6924203" cy="1386864"/>
          </a:xfrm>
        </p:spPr>
        <p:txBody>
          <a:bodyPr>
            <a:normAutofit/>
          </a:bodyPr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Rounding and estimating: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How many significant figures?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4267057" y="4098655"/>
                <a:ext cx="6059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057" y="4098655"/>
                <a:ext cx="605935" cy="369332"/>
              </a:xfrm>
              <a:prstGeom prst="rect">
                <a:avLst/>
              </a:prstGeom>
              <a:blipFill>
                <a:blip r:embed="rId3"/>
                <a:stretch>
                  <a:fillRect l="-12121" r="-1212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4397218" y="4700752"/>
                <a:ext cx="4360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218" y="4700752"/>
                <a:ext cx="436017" cy="369332"/>
              </a:xfrm>
              <a:prstGeom prst="rect">
                <a:avLst/>
              </a:prstGeom>
              <a:blipFill>
                <a:blip r:embed="rId7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07168DE-34DD-4A78-91CD-B56F07853987}"/>
                  </a:ext>
                </a:extLst>
              </p:cNvPr>
              <p:cNvSpPr txBox="1"/>
              <p:nvPr/>
            </p:nvSpPr>
            <p:spPr>
              <a:xfrm>
                <a:off x="4164781" y="5267079"/>
                <a:ext cx="6684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07168DE-34DD-4A78-91CD-B56F07853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781" y="5267079"/>
                <a:ext cx="668453" cy="369332"/>
              </a:xfrm>
              <a:prstGeom prst="rect">
                <a:avLst/>
              </a:prstGeom>
              <a:blipFill>
                <a:blip r:embed="rId8"/>
                <a:stretch>
                  <a:fillRect l="-10000" r="-1090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45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06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0.4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0.40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0.04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0.004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blipFill>
                <a:blip r:embed="rId2"/>
                <a:stretch>
                  <a:fillRect l="-1857" t="-472" b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72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0.00456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0.456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.406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.450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.4500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0.45006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0.450067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450067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45067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4506.7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blipFill>
                <a:blip r:embed="rId2"/>
                <a:stretch>
                  <a:fillRect l="-1857" t="-472" b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39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450.67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45.067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5.0067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.50067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4.00067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.00067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0.0067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6.0007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0.6007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0.0607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blipFill>
                <a:blip r:embed="rId2"/>
                <a:stretch>
                  <a:fillRect l="-1857" t="-472" b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40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2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2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0.004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lang="en-GB" sz="2000" dirty="0">
                    <a:solidFill>
                      <a:srgbClr val="FF0000"/>
                    </a:solidFill>
                    <a:latin typeface="Calibri" panose="020F0502020204030204"/>
                  </a:rPr>
                  <a:t>1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blipFill>
                <a:blip r:embed="rId2"/>
                <a:stretch>
                  <a:fillRect l="-1857" t="-472" b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9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0.00456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0.456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0.406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0.450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0.4500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lang="en-GB" sz="2000" dirty="0">
                    <a:solidFill>
                      <a:srgbClr val="FF0000"/>
                    </a:solidFill>
                    <a:latin typeface="Calibri" panose="020F0502020204030204"/>
                  </a:rPr>
                  <a:t>4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0.45006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0.450067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450067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4506.7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67860"/>
                <a:ext cx="6239832" cy="6463308"/>
              </a:xfrm>
              <a:prstGeom prst="rect">
                <a:avLst/>
              </a:prstGeom>
              <a:blipFill>
                <a:blip r:embed="rId2"/>
                <a:stretch>
                  <a:fillRect l="-1857" t="-472" b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6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88960" y="210026"/>
                <a:ext cx="6239832" cy="64633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450.67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45.067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45.0067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4.50067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4.00067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0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.00067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2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0.0067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2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6.0007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0.6007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4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0.0607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60" y="210026"/>
                <a:ext cx="6239832" cy="6463308"/>
              </a:xfrm>
              <a:prstGeom prst="rect">
                <a:avLst/>
              </a:prstGeom>
              <a:blipFill>
                <a:blip r:embed="rId2"/>
                <a:stretch>
                  <a:fillRect l="-1758" t="-471" b="-1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70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AE9E823-F996-4B93-8EDA-336ED53A830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FA7B8F9-A876-44E0-8363-680967E5A1EC}"/>
                  </a:ext>
                </a:extLst>
              </p:cNvPr>
              <p:cNvSpPr txBox="1"/>
              <p:nvPr/>
            </p:nvSpPr>
            <p:spPr>
              <a:xfrm>
                <a:off x="459143" y="1120676"/>
                <a:ext cx="6239832" cy="46166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Number of significant figures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0.8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</a:t>
                </a: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8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</a:t>
                </a: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.800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</a:t>
                </a: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.008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FA7B8F9-A876-44E0-8363-680967E5A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3" y="1120676"/>
                <a:ext cx="6239832" cy="4616648"/>
              </a:xfrm>
              <a:prstGeom prst="rect">
                <a:avLst/>
              </a:prstGeom>
              <a:blipFill>
                <a:blip r:embed="rId3"/>
                <a:stretch>
                  <a:fillRect l="-1660" t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743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E9E823-F996-4B93-8EDA-336ED53A830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FA7B8F9-A876-44E0-8363-680967E5A1EC}"/>
                  </a:ext>
                </a:extLst>
              </p:cNvPr>
              <p:cNvSpPr txBox="1"/>
              <p:nvPr/>
            </p:nvSpPr>
            <p:spPr>
              <a:xfrm>
                <a:off x="459143" y="1120676"/>
                <a:ext cx="6239832" cy="46166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Number of significant figures =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0.8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  <a:r>
                  <a:rPr lang="en-GB" sz="2000" dirty="0">
                    <a:solidFill>
                      <a:srgbClr val="FF0000"/>
                    </a:solidFill>
                    <a:latin typeface="Calibri" panose="020F0502020204030204"/>
                  </a:rPr>
                  <a:t>1</a:t>
                </a: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8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  <a:r>
                  <a:rPr lang="en-GB" sz="2000" dirty="0">
                    <a:solidFill>
                      <a:srgbClr val="FF0000"/>
                    </a:solidFill>
                    <a:latin typeface="Calibri" panose="020F0502020204030204"/>
                  </a:rPr>
                  <a:t>3</a:t>
                </a: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.800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  <a:r>
                  <a:rPr lang="en-GB" sz="2000" dirty="0">
                    <a:solidFill>
                      <a:srgbClr val="FF0000"/>
                    </a:solidFill>
                    <a:latin typeface="Calibri" panose="020F0502020204030204"/>
                  </a:rPr>
                  <a:t>3</a:t>
                </a: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.008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libri" panose="020F0502020204030204"/>
                  </a:rPr>
                  <a:t>			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Number of significant figures = </a:t>
                </a:r>
                <a:r>
                  <a:rPr lang="en-GB" sz="2000" dirty="0">
                    <a:solidFill>
                      <a:srgbClr val="FF0000"/>
                    </a:solidFill>
                    <a:latin typeface="Calibri" panose="020F0502020204030204"/>
                  </a:rPr>
                  <a:t>1</a:t>
                </a: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FA7B8F9-A876-44E0-8363-680967E5A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3" y="1120676"/>
                <a:ext cx="6239832" cy="4616648"/>
              </a:xfrm>
              <a:prstGeom prst="rect">
                <a:avLst/>
              </a:prstGeom>
              <a:blipFill>
                <a:blip r:embed="rId2"/>
                <a:stretch>
                  <a:fillRect l="-1660" t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19114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3144</TotalTime>
  <Words>58</Words>
  <Application>Microsoft Office PowerPoint</Application>
  <PresentationFormat>On-screen Show (4:3)</PresentationFormat>
  <Paragraphs>160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2_Office Theme</vt:lpstr>
      <vt:lpstr>Rounding and estimating:  How many significant figures?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2018-07-30T07:34:42Z</dcterms:modified>
</cp:coreProperties>
</file>