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4" r:id="rId2"/>
    <p:sldId id="285" r:id="rId3"/>
    <p:sldId id="286" r:id="rId4"/>
    <p:sldId id="290" r:id="rId5"/>
    <p:sldId id="291" r:id="rId6"/>
    <p:sldId id="292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01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52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904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Angles: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Identifying alternate angles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6E40DCF-8CB2-4FDB-AE76-157CE5028E49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FFDB72F-F8E0-4C2A-ABDE-272318995F9E}"/>
              </a:ext>
            </a:extLst>
          </p:cNvPr>
          <p:cNvCxnSpPr/>
          <p:nvPr/>
        </p:nvCxnSpPr>
        <p:spPr>
          <a:xfrm>
            <a:off x="3630456" y="3835795"/>
            <a:ext cx="2575754" cy="132190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FB94EF7-E86F-486C-B75B-EDB437B4FF04}"/>
              </a:ext>
            </a:extLst>
          </p:cNvPr>
          <p:cNvCxnSpPr/>
          <p:nvPr/>
        </p:nvCxnSpPr>
        <p:spPr>
          <a:xfrm>
            <a:off x="3284122" y="4358386"/>
            <a:ext cx="2575754" cy="132190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7A3B9DE-E01F-4034-AFD8-0DE95B8A9478}"/>
              </a:ext>
            </a:extLst>
          </p:cNvPr>
          <p:cNvCxnSpPr>
            <a:cxnSpLocks/>
          </p:cNvCxnSpPr>
          <p:nvPr/>
        </p:nvCxnSpPr>
        <p:spPr>
          <a:xfrm flipH="1">
            <a:off x="3591825" y="4114281"/>
            <a:ext cx="2104826" cy="123662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80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04B2063-1958-4D88-A7FE-8EBFD9CC9784}"/>
              </a:ext>
            </a:extLst>
          </p:cNvPr>
          <p:cNvSpPr txBox="1"/>
          <p:nvPr/>
        </p:nvSpPr>
        <p:spPr>
          <a:xfrm>
            <a:off x="2224774" y="671566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  <a:endParaRPr lang="en-GB" sz="2400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AF554C-A5AF-4E38-8F7A-AABEF2C8E3F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E70F05-3625-4B78-AF85-96DA60BF1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290" y="167725"/>
            <a:ext cx="1600348" cy="19592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3D46F69-21DD-40AF-88E3-12E9CADA60FF}"/>
              </a:ext>
            </a:extLst>
          </p:cNvPr>
          <p:cNvSpPr txBox="1"/>
          <p:nvPr/>
        </p:nvSpPr>
        <p:spPr>
          <a:xfrm>
            <a:off x="2224774" y="2801853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  <a:endParaRPr lang="en-GB" sz="2400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E9199D-F65C-4780-9638-96FFB5007CF4}"/>
              </a:ext>
            </a:extLst>
          </p:cNvPr>
          <p:cNvSpPr txBox="1"/>
          <p:nvPr/>
        </p:nvSpPr>
        <p:spPr>
          <a:xfrm>
            <a:off x="2224774" y="4927268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  <a:endParaRPr lang="en-GB" sz="2400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964164-4D80-4CF8-9A19-4612E4AC4B02}"/>
              </a:ext>
            </a:extLst>
          </p:cNvPr>
          <p:cNvSpPr txBox="1"/>
          <p:nvPr/>
        </p:nvSpPr>
        <p:spPr>
          <a:xfrm>
            <a:off x="7145406" y="671566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  <a:endParaRPr lang="en-GB" sz="2400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AE56D4-4172-4474-8D6F-E1BC358FD5DC}"/>
              </a:ext>
            </a:extLst>
          </p:cNvPr>
          <p:cNvSpPr txBox="1"/>
          <p:nvPr/>
        </p:nvSpPr>
        <p:spPr>
          <a:xfrm>
            <a:off x="7145406" y="2801853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  <a:endParaRPr lang="en-GB" sz="2400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CB4321-01A9-48AA-ADC2-C205CEA61C6F}"/>
              </a:ext>
            </a:extLst>
          </p:cNvPr>
          <p:cNvSpPr txBox="1"/>
          <p:nvPr/>
        </p:nvSpPr>
        <p:spPr>
          <a:xfrm>
            <a:off x="7188262" y="4927267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  <a:endParaRPr lang="en-GB" sz="2400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684B8B-90C1-4EC3-89B9-76642977DA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034" y="2379593"/>
            <a:ext cx="1644497" cy="20988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027E738-4841-4A89-8020-225C555449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034" y="4589210"/>
            <a:ext cx="1644497" cy="18994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533AD9B-AE5F-4FED-934C-DC287FD08F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5058" y="167726"/>
            <a:ext cx="1486475" cy="20387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13CF4EA-3CC6-438C-9CA6-E2677C1FD8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9288" y="2479270"/>
            <a:ext cx="1842245" cy="189945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2E538E-006C-4707-9F5C-2F55576EF1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89288" y="4658907"/>
            <a:ext cx="1644498" cy="193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805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04B2063-1958-4D88-A7FE-8EBFD9CC9784}"/>
              </a:ext>
            </a:extLst>
          </p:cNvPr>
          <p:cNvSpPr txBox="1"/>
          <p:nvPr/>
        </p:nvSpPr>
        <p:spPr>
          <a:xfrm>
            <a:off x="2224774" y="671566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  <a:endParaRPr lang="en-GB" sz="2400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AF554C-A5AF-4E38-8F7A-AABEF2C8E3F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D46F69-21DD-40AF-88E3-12E9CADA60FF}"/>
              </a:ext>
            </a:extLst>
          </p:cNvPr>
          <p:cNvSpPr txBox="1"/>
          <p:nvPr/>
        </p:nvSpPr>
        <p:spPr>
          <a:xfrm>
            <a:off x="2224774" y="2801853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  <a:endParaRPr lang="en-GB" sz="2400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E9199D-F65C-4780-9638-96FFB5007CF4}"/>
              </a:ext>
            </a:extLst>
          </p:cNvPr>
          <p:cNvSpPr txBox="1"/>
          <p:nvPr/>
        </p:nvSpPr>
        <p:spPr>
          <a:xfrm>
            <a:off x="2224774" y="4927268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  <a:endParaRPr lang="en-GB" sz="2400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964164-4D80-4CF8-9A19-4612E4AC4B02}"/>
              </a:ext>
            </a:extLst>
          </p:cNvPr>
          <p:cNvSpPr txBox="1"/>
          <p:nvPr/>
        </p:nvSpPr>
        <p:spPr>
          <a:xfrm>
            <a:off x="7145406" y="671566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  <a:endParaRPr lang="en-GB" sz="2400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AE56D4-4172-4474-8D6F-E1BC358FD5DC}"/>
              </a:ext>
            </a:extLst>
          </p:cNvPr>
          <p:cNvSpPr txBox="1"/>
          <p:nvPr/>
        </p:nvSpPr>
        <p:spPr>
          <a:xfrm>
            <a:off x="7145406" y="2801853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  <a:endParaRPr lang="en-GB" sz="2400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CB4321-01A9-48AA-ADC2-C205CEA61C6F}"/>
              </a:ext>
            </a:extLst>
          </p:cNvPr>
          <p:cNvSpPr txBox="1"/>
          <p:nvPr/>
        </p:nvSpPr>
        <p:spPr>
          <a:xfrm>
            <a:off x="7188262" y="4927267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  <a:endParaRPr lang="en-GB" sz="2400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E05F65-79AF-4E28-95A8-B12DFC21E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099" y="188844"/>
            <a:ext cx="1678649" cy="214043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91EA04A-ECE7-4868-8011-AD629082F3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373" y="2478881"/>
            <a:ext cx="1797375" cy="190023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5DCB960-EC34-4F67-B16F-E7D84AFE09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373" y="4720316"/>
            <a:ext cx="2310571" cy="160082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6869762-1E87-45AC-8F62-67E31D2404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2394" y="318613"/>
            <a:ext cx="2897257" cy="156224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9CD46BC-36F4-455C-AE54-0144608E1E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82393" y="2381954"/>
            <a:ext cx="2897258" cy="166592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7D4D5F2-72A7-476B-A8DC-06BD8C70EDD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2392" y="4624278"/>
            <a:ext cx="3034239" cy="166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238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04B2063-1958-4D88-A7FE-8EBFD9CC9784}"/>
              </a:ext>
            </a:extLst>
          </p:cNvPr>
          <p:cNvSpPr txBox="1"/>
          <p:nvPr/>
        </p:nvSpPr>
        <p:spPr>
          <a:xfrm>
            <a:off x="4759252" y="723992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AF554C-A5AF-4E38-8F7A-AABEF2C8E3F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D46F69-21DD-40AF-88E3-12E9CADA60FF}"/>
              </a:ext>
            </a:extLst>
          </p:cNvPr>
          <p:cNvSpPr txBox="1"/>
          <p:nvPr/>
        </p:nvSpPr>
        <p:spPr>
          <a:xfrm>
            <a:off x="4759252" y="2861488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E9199D-F65C-4780-9638-96FFB5007CF4}"/>
              </a:ext>
            </a:extLst>
          </p:cNvPr>
          <p:cNvSpPr txBox="1"/>
          <p:nvPr/>
        </p:nvSpPr>
        <p:spPr>
          <a:xfrm>
            <a:off x="4759252" y="4887511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CCFE07-6316-47BE-8C5D-EBF04D0D3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073" y="461357"/>
            <a:ext cx="3921401" cy="159355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039932-A47B-473F-8D66-A4724AFE7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73" y="2607337"/>
            <a:ext cx="4390197" cy="18213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FBCF34-6B9C-4662-8727-660B111B33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049" y="4813865"/>
            <a:ext cx="3723447" cy="167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420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04B2063-1958-4D88-A7FE-8EBFD9CC9784}"/>
              </a:ext>
            </a:extLst>
          </p:cNvPr>
          <p:cNvSpPr txBox="1"/>
          <p:nvPr/>
        </p:nvSpPr>
        <p:spPr>
          <a:xfrm>
            <a:off x="2224774" y="671566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AF554C-A5AF-4E38-8F7A-AABEF2C8E3F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E70F05-3625-4B78-AF85-96DA60BF1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290" y="167725"/>
            <a:ext cx="1600348" cy="19592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3D46F69-21DD-40AF-88E3-12E9CADA60FF}"/>
              </a:ext>
            </a:extLst>
          </p:cNvPr>
          <p:cNvSpPr txBox="1"/>
          <p:nvPr/>
        </p:nvSpPr>
        <p:spPr>
          <a:xfrm>
            <a:off x="2224774" y="2801853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E9199D-F65C-4780-9638-96FFB5007CF4}"/>
              </a:ext>
            </a:extLst>
          </p:cNvPr>
          <p:cNvSpPr txBox="1"/>
          <p:nvPr/>
        </p:nvSpPr>
        <p:spPr>
          <a:xfrm>
            <a:off x="2224774" y="4927268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964164-4D80-4CF8-9A19-4612E4AC4B02}"/>
              </a:ext>
            </a:extLst>
          </p:cNvPr>
          <p:cNvSpPr txBox="1"/>
          <p:nvPr/>
        </p:nvSpPr>
        <p:spPr>
          <a:xfrm>
            <a:off x="7145406" y="671566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AE56D4-4172-4474-8D6F-E1BC358FD5DC}"/>
              </a:ext>
            </a:extLst>
          </p:cNvPr>
          <p:cNvSpPr txBox="1"/>
          <p:nvPr/>
        </p:nvSpPr>
        <p:spPr>
          <a:xfrm>
            <a:off x="7145406" y="2801853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CB4321-01A9-48AA-ADC2-C205CEA61C6F}"/>
              </a:ext>
            </a:extLst>
          </p:cNvPr>
          <p:cNvSpPr txBox="1"/>
          <p:nvPr/>
        </p:nvSpPr>
        <p:spPr>
          <a:xfrm>
            <a:off x="7188262" y="4927267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684B8B-90C1-4EC3-89B9-76642977DA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034" y="2379593"/>
            <a:ext cx="1644497" cy="20988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027E738-4841-4A89-8020-225C555449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034" y="4589210"/>
            <a:ext cx="1644497" cy="18994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533AD9B-AE5F-4FED-934C-DC287FD08F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5058" y="167726"/>
            <a:ext cx="1486475" cy="20387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13CF4EA-3CC6-438C-9CA6-E2677C1FD8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9288" y="2479270"/>
            <a:ext cx="1842245" cy="189945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2E538E-006C-4707-9F5C-2F55576EF1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89288" y="4658907"/>
            <a:ext cx="1644498" cy="1935362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A2E72DE7-D8F5-4F3D-AA8E-AF10CCC05F33}"/>
              </a:ext>
            </a:extLst>
          </p:cNvPr>
          <p:cNvSpPr/>
          <p:nvPr/>
        </p:nvSpPr>
        <p:spPr>
          <a:xfrm>
            <a:off x="2489325" y="1015546"/>
            <a:ext cx="522231" cy="52223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F2CB519-D0D3-4732-B1A0-E6C585CF5654}"/>
              </a:ext>
            </a:extLst>
          </p:cNvPr>
          <p:cNvSpPr/>
          <p:nvPr/>
        </p:nvSpPr>
        <p:spPr>
          <a:xfrm>
            <a:off x="3398050" y="3167883"/>
            <a:ext cx="522231" cy="52223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096D8E6-8E74-4D68-B95B-7C32CA9E2D16}"/>
              </a:ext>
            </a:extLst>
          </p:cNvPr>
          <p:cNvSpPr/>
          <p:nvPr/>
        </p:nvSpPr>
        <p:spPr>
          <a:xfrm>
            <a:off x="2469446" y="5274233"/>
            <a:ext cx="522231" cy="574454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B3AFE6D-B9F3-478C-8055-1A473D81DD2F}"/>
              </a:ext>
            </a:extLst>
          </p:cNvPr>
          <p:cNvSpPr/>
          <p:nvPr/>
        </p:nvSpPr>
        <p:spPr>
          <a:xfrm>
            <a:off x="8343283" y="1015545"/>
            <a:ext cx="522231" cy="52223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E365204-D4C4-4D29-AC29-5C0939B7D4EE}"/>
              </a:ext>
            </a:extLst>
          </p:cNvPr>
          <p:cNvSpPr/>
          <p:nvPr/>
        </p:nvSpPr>
        <p:spPr>
          <a:xfrm>
            <a:off x="8343282" y="3217351"/>
            <a:ext cx="522231" cy="52223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430DCE8-9795-4744-9ADF-53A332B3C9E2}"/>
              </a:ext>
            </a:extLst>
          </p:cNvPr>
          <p:cNvSpPr/>
          <p:nvPr/>
        </p:nvSpPr>
        <p:spPr>
          <a:xfrm>
            <a:off x="8343282" y="5274233"/>
            <a:ext cx="522231" cy="52223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876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04B2063-1958-4D88-A7FE-8EBFD9CC9784}"/>
              </a:ext>
            </a:extLst>
          </p:cNvPr>
          <p:cNvSpPr txBox="1"/>
          <p:nvPr/>
        </p:nvSpPr>
        <p:spPr>
          <a:xfrm>
            <a:off x="2224774" y="671566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AF554C-A5AF-4E38-8F7A-AABEF2C8E3F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D46F69-21DD-40AF-88E3-12E9CADA60FF}"/>
              </a:ext>
            </a:extLst>
          </p:cNvPr>
          <p:cNvSpPr txBox="1"/>
          <p:nvPr/>
        </p:nvSpPr>
        <p:spPr>
          <a:xfrm>
            <a:off x="2224774" y="2801853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E9199D-F65C-4780-9638-96FFB5007CF4}"/>
              </a:ext>
            </a:extLst>
          </p:cNvPr>
          <p:cNvSpPr txBox="1"/>
          <p:nvPr/>
        </p:nvSpPr>
        <p:spPr>
          <a:xfrm>
            <a:off x="2224774" y="4927268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964164-4D80-4CF8-9A19-4612E4AC4B02}"/>
              </a:ext>
            </a:extLst>
          </p:cNvPr>
          <p:cNvSpPr txBox="1"/>
          <p:nvPr/>
        </p:nvSpPr>
        <p:spPr>
          <a:xfrm>
            <a:off x="7145406" y="671566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AE56D4-4172-4474-8D6F-E1BC358FD5DC}"/>
              </a:ext>
            </a:extLst>
          </p:cNvPr>
          <p:cNvSpPr txBox="1"/>
          <p:nvPr/>
        </p:nvSpPr>
        <p:spPr>
          <a:xfrm>
            <a:off x="7145406" y="2801853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CB4321-01A9-48AA-ADC2-C205CEA61C6F}"/>
              </a:ext>
            </a:extLst>
          </p:cNvPr>
          <p:cNvSpPr txBox="1"/>
          <p:nvPr/>
        </p:nvSpPr>
        <p:spPr>
          <a:xfrm>
            <a:off x="7188262" y="4927267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E05F65-79AF-4E28-95A8-B12DFC21E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099" y="188844"/>
            <a:ext cx="1678649" cy="214043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91EA04A-ECE7-4868-8011-AD629082F3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373" y="2478881"/>
            <a:ext cx="1797375" cy="190023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5DCB960-EC34-4F67-B16F-E7D84AFE09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373" y="4720316"/>
            <a:ext cx="2310571" cy="160082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6869762-1E87-45AC-8F62-67E31D2404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2394" y="318613"/>
            <a:ext cx="2897257" cy="156224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9CD46BC-36F4-455C-AE54-0144608E1E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82393" y="2381954"/>
            <a:ext cx="2897258" cy="166592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7D4D5F2-72A7-476B-A8DC-06BD8C70EDD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2392" y="4624278"/>
            <a:ext cx="3034239" cy="1668113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9E6AEAD8-D568-436B-BCFE-CD55F549A9BE}"/>
              </a:ext>
            </a:extLst>
          </p:cNvPr>
          <p:cNvSpPr/>
          <p:nvPr/>
        </p:nvSpPr>
        <p:spPr>
          <a:xfrm>
            <a:off x="2489325" y="1015546"/>
            <a:ext cx="522231" cy="52223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16F7878-728C-4B50-981E-9DA9BAC68B3E}"/>
              </a:ext>
            </a:extLst>
          </p:cNvPr>
          <p:cNvSpPr/>
          <p:nvPr/>
        </p:nvSpPr>
        <p:spPr>
          <a:xfrm>
            <a:off x="2498165" y="3167883"/>
            <a:ext cx="522231" cy="52223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DD01484-65DF-4B39-818A-AFFDD5855EF3}"/>
              </a:ext>
            </a:extLst>
          </p:cNvPr>
          <p:cNvSpPr/>
          <p:nvPr/>
        </p:nvSpPr>
        <p:spPr>
          <a:xfrm>
            <a:off x="2498165" y="5320223"/>
            <a:ext cx="522231" cy="52223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774D0B0-121A-4C19-A432-60F885521E8D}"/>
              </a:ext>
            </a:extLst>
          </p:cNvPr>
          <p:cNvSpPr/>
          <p:nvPr/>
        </p:nvSpPr>
        <p:spPr>
          <a:xfrm>
            <a:off x="8316968" y="1045348"/>
            <a:ext cx="522231" cy="52223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845FE79-5F85-48F6-89B0-35FF036271D4}"/>
              </a:ext>
            </a:extLst>
          </p:cNvPr>
          <p:cNvSpPr/>
          <p:nvPr/>
        </p:nvSpPr>
        <p:spPr>
          <a:xfrm>
            <a:off x="7438676" y="3140421"/>
            <a:ext cx="522231" cy="52223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EAAC28F-64E2-4289-8122-4C5D93CD86BD}"/>
              </a:ext>
            </a:extLst>
          </p:cNvPr>
          <p:cNvSpPr/>
          <p:nvPr/>
        </p:nvSpPr>
        <p:spPr>
          <a:xfrm>
            <a:off x="8353396" y="5241414"/>
            <a:ext cx="522231" cy="52223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55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04B2063-1958-4D88-A7FE-8EBFD9CC9784}"/>
              </a:ext>
            </a:extLst>
          </p:cNvPr>
          <p:cNvSpPr txBox="1"/>
          <p:nvPr/>
        </p:nvSpPr>
        <p:spPr>
          <a:xfrm>
            <a:off x="4759252" y="723992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AF554C-A5AF-4E38-8F7A-AABEF2C8E3F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D46F69-21DD-40AF-88E3-12E9CADA60FF}"/>
              </a:ext>
            </a:extLst>
          </p:cNvPr>
          <p:cNvSpPr txBox="1"/>
          <p:nvPr/>
        </p:nvSpPr>
        <p:spPr>
          <a:xfrm>
            <a:off x="4759252" y="2861488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E9199D-F65C-4780-9638-96FFB5007CF4}"/>
              </a:ext>
            </a:extLst>
          </p:cNvPr>
          <p:cNvSpPr txBox="1"/>
          <p:nvPr/>
        </p:nvSpPr>
        <p:spPr>
          <a:xfrm>
            <a:off x="4759252" y="4887511"/>
            <a:ext cx="199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Alternate: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CCFE07-6316-47BE-8C5D-EBF04D0D3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073" y="461357"/>
            <a:ext cx="3921401" cy="159355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039932-A47B-473F-8D66-A4724AFE7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73" y="2607337"/>
            <a:ext cx="4390197" cy="18213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FBCF34-6B9C-4662-8727-660B111B33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049" y="4813865"/>
            <a:ext cx="3723447" cy="1674803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8F7C74D7-074B-41C0-B45F-ADB0F3338992}"/>
              </a:ext>
            </a:extLst>
          </p:cNvPr>
          <p:cNvSpPr/>
          <p:nvPr/>
        </p:nvSpPr>
        <p:spPr>
          <a:xfrm>
            <a:off x="5958082" y="1131306"/>
            <a:ext cx="522231" cy="52223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6F1E469-8356-4C96-9DCA-3D2EEE020D41}"/>
              </a:ext>
            </a:extLst>
          </p:cNvPr>
          <p:cNvSpPr/>
          <p:nvPr/>
        </p:nvSpPr>
        <p:spPr>
          <a:xfrm>
            <a:off x="5958082" y="3256907"/>
            <a:ext cx="522231" cy="52223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A58081B-AEC5-46EF-9511-A5FCA0FEE20B}"/>
              </a:ext>
            </a:extLst>
          </p:cNvPr>
          <p:cNvSpPr/>
          <p:nvPr/>
        </p:nvSpPr>
        <p:spPr>
          <a:xfrm>
            <a:off x="4987360" y="5235415"/>
            <a:ext cx="522231" cy="52223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44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525</TotalTime>
  <Words>122</Words>
  <Application>Microsoft Office PowerPoint</Application>
  <PresentationFormat>On-screen Show (4:3)</PresentationFormat>
  <Paragraphs>73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Angles:  Identifying alternate 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61</cp:revision>
  <dcterms:created xsi:type="dcterms:W3CDTF">2018-01-26T08:52:52Z</dcterms:created>
  <dcterms:modified xsi:type="dcterms:W3CDTF">2018-07-30T09:51:42Z</dcterms:modified>
</cp:coreProperties>
</file>