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70" r:id="rId2"/>
    <p:sldId id="371" r:id="rId3"/>
    <p:sldId id="372" r:id="rId4"/>
    <p:sldId id="37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6368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9.png"/><Relationship Id="rId3" Type="http://schemas.openxmlformats.org/officeDocument/2006/relationships/image" Target="../media/image1.png"/><Relationship Id="rId7" Type="http://schemas.openxmlformats.org/officeDocument/2006/relationships/image" Target="../media/image36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37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9425" y="364029"/>
            <a:ext cx="6182139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Converting Improper Fractions to Mixed Numbers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3740396-7163-4EF1-AC99-4F75D6B3EDD1}"/>
                  </a:ext>
                </a:extLst>
              </p:cNvPr>
              <p:cNvSpPr txBox="1"/>
              <p:nvPr/>
            </p:nvSpPr>
            <p:spPr>
              <a:xfrm>
                <a:off x="3794282" y="3772930"/>
                <a:ext cx="463973" cy="574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3740396-7163-4EF1-AC99-4F75D6B3ED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282" y="3772930"/>
                <a:ext cx="463973" cy="5741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C272C70-03AC-474D-BA15-A16148B5FFAA}"/>
                  </a:ext>
                </a:extLst>
              </p:cNvPr>
              <p:cNvSpPr txBox="1"/>
              <p:nvPr/>
            </p:nvSpPr>
            <p:spPr>
              <a:xfrm>
                <a:off x="3794282" y="4589993"/>
                <a:ext cx="463973" cy="574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C272C70-03AC-474D-BA15-A16148B5FF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282" y="4589993"/>
                <a:ext cx="463973" cy="5741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0A69661-82A8-4C25-929F-A9B44673FA5F}"/>
                  </a:ext>
                </a:extLst>
              </p:cNvPr>
              <p:cNvSpPr txBox="1"/>
              <p:nvPr/>
            </p:nvSpPr>
            <p:spPr>
              <a:xfrm>
                <a:off x="3794282" y="5363250"/>
                <a:ext cx="463973" cy="574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0A69661-82A8-4C25-929F-A9B44673FA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282" y="5363250"/>
                <a:ext cx="463973" cy="574196"/>
              </a:xfrm>
              <a:prstGeom prst="rect">
                <a:avLst/>
              </a:prstGeom>
              <a:blipFill>
                <a:blip r:embed="rId9"/>
                <a:stretch>
                  <a:fillRect b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127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56492"/>
            <a:ext cx="413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Convert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8610"/>
            <a:ext cx="4173415" cy="753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6790" y="613631"/>
            <a:ext cx="4554089" cy="711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44630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905" y="0"/>
            <a:ext cx="1154357" cy="65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2933" y="197461"/>
            <a:ext cx="1232389" cy="621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13570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905" y="0"/>
            <a:ext cx="1154357" cy="65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2933" y="197461"/>
            <a:ext cx="1232389" cy="621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67242" y="252045"/>
            <a:ext cx="1087681" cy="636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8729" y="140677"/>
            <a:ext cx="1401640" cy="626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30472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2097</TotalTime>
  <Words>37</Words>
  <Application>Microsoft Office PowerPoint</Application>
  <PresentationFormat>On-screen Show (4:3)</PresentationFormat>
  <Paragraphs>18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Fractions:  Converting Improper Fractions to Mixed Numbers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95</cp:revision>
  <dcterms:created xsi:type="dcterms:W3CDTF">2018-01-26T08:52:52Z</dcterms:created>
  <dcterms:modified xsi:type="dcterms:W3CDTF">2018-07-27T09:20:35Z</dcterms:modified>
</cp:coreProperties>
</file>