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62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1F1B-528A-444F-83E8-72A0B9866485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6210F-0887-474C-B682-18333F04F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133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87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2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6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3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2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4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1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3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Standard form: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 standard form?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858322" y="4075914"/>
                <a:ext cx="1991956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3.37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322" y="4075914"/>
                <a:ext cx="1991956" cy="373500"/>
              </a:xfrm>
              <a:prstGeom prst="rect">
                <a:avLst/>
              </a:prstGeom>
              <a:blipFill>
                <a:blip r:embed="rId3"/>
                <a:stretch>
                  <a:fillRect l="-3364" t="-1639" r="-2752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ECDAC-CD84-4B2C-BC7F-15CCCAE5EB22}"/>
                  </a:ext>
                </a:extLst>
              </p:cNvPr>
              <p:cNvSpPr txBox="1"/>
              <p:nvPr/>
            </p:nvSpPr>
            <p:spPr>
              <a:xfrm>
                <a:off x="2688403" y="4697027"/>
                <a:ext cx="216187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33.37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ACECDAC-CD84-4B2C-BC7F-15CCCAE5E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403" y="4697027"/>
                <a:ext cx="2161874" cy="373500"/>
              </a:xfrm>
              <a:prstGeom prst="rect">
                <a:avLst/>
              </a:prstGeom>
              <a:blipFill>
                <a:blip r:embed="rId7"/>
                <a:stretch>
                  <a:fillRect l="-2817" t="-1639" r="-281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AC228A-157A-4954-B3A0-BED5F8ED1336}"/>
                  </a:ext>
                </a:extLst>
              </p:cNvPr>
              <p:cNvSpPr txBox="1"/>
              <p:nvPr/>
            </p:nvSpPr>
            <p:spPr>
              <a:xfrm>
                <a:off x="2688402" y="5309022"/>
                <a:ext cx="2161874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3.037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7AC228A-157A-4954-B3A0-BED5F8ED1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402" y="5309022"/>
                <a:ext cx="2161874" cy="373500"/>
              </a:xfrm>
              <a:prstGeom prst="rect">
                <a:avLst/>
              </a:prstGeom>
              <a:blipFill>
                <a:blip r:embed="rId8"/>
                <a:stretch>
                  <a:fillRect l="-2817" t="-1639" r="-281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C082ADA-DD17-444B-AD57-202B1758DAB0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101780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9588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95880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186422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186422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2223301" cy="560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0.45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2223301" cy="5603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22040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220406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/>
              <p:nvPr/>
            </p:nvSpPr>
            <p:spPr>
              <a:xfrm>
                <a:off x="538250" y="5697083"/>
                <a:ext cx="2313069" cy="560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5697083"/>
                <a:ext cx="2313069" cy="560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3C0BA3B-9404-41D7-95BC-B3F29612DD1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257B7A-B52E-4A4C-8B85-958E187FA332}"/>
              </a:ext>
            </a:extLst>
          </p:cNvPr>
          <p:cNvSpPr/>
          <p:nvPr/>
        </p:nvSpPr>
        <p:spPr>
          <a:xfrm>
            <a:off x="3779912" y="1233743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E1802C-BB90-4A15-86DE-45EFEAA5FEAD}"/>
              </a:ext>
            </a:extLst>
          </p:cNvPr>
          <p:cNvSpPr/>
          <p:nvPr/>
        </p:nvSpPr>
        <p:spPr>
          <a:xfrm>
            <a:off x="3774841" y="239891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735F1-64F2-437A-8884-ED3DBC18BAF4}"/>
              </a:ext>
            </a:extLst>
          </p:cNvPr>
          <p:cNvSpPr/>
          <p:nvPr/>
        </p:nvSpPr>
        <p:spPr>
          <a:xfrm>
            <a:off x="3774841" y="345171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C3A896-6238-4549-8712-B2A9E0776670}"/>
              </a:ext>
            </a:extLst>
          </p:cNvPr>
          <p:cNvSpPr/>
          <p:nvPr/>
        </p:nvSpPr>
        <p:spPr>
          <a:xfrm>
            <a:off x="3743198" y="463058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344F88-C8A5-44DA-9518-B1CDD23227EC}"/>
              </a:ext>
            </a:extLst>
          </p:cNvPr>
          <p:cNvSpPr/>
          <p:nvPr/>
        </p:nvSpPr>
        <p:spPr>
          <a:xfrm>
            <a:off x="3723523" y="5764836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5429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38250" y="1233743"/>
                <a:ext cx="19588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33743"/>
                <a:ext cx="195880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2349578"/>
                <a:ext cx="186422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49578"/>
                <a:ext cx="186422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3465413"/>
                <a:ext cx="2223301" cy="560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0.45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65413"/>
                <a:ext cx="2223301" cy="5603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4581248"/>
                <a:ext cx="22040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4581248"/>
                <a:ext cx="220406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/>
              <p:nvPr/>
            </p:nvSpPr>
            <p:spPr>
              <a:xfrm>
                <a:off x="538250" y="5697083"/>
                <a:ext cx="2313069" cy="560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−4.5</m:t>
                      </m:r>
                      <m:r>
                        <a:rPr lang="en-GB" sz="3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3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E20B75D-38E7-4010-817C-AAB003458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5697083"/>
                <a:ext cx="2313069" cy="5603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3C0BA3B-9404-41D7-95BC-B3F29612DD1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257B7A-B52E-4A4C-8B85-958E187FA332}"/>
              </a:ext>
            </a:extLst>
          </p:cNvPr>
          <p:cNvSpPr/>
          <p:nvPr/>
        </p:nvSpPr>
        <p:spPr>
          <a:xfrm>
            <a:off x="3779912" y="1233743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E1802C-BB90-4A15-86DE-45EFEAA5FEAD}"/>
              </a:ext>
            </a:extLst>
          </p:cNvPr>
          <p:cNvSpPr/>
          <p:nvPr/>
        </p:nvSpPr>
        <p:spPr>
          <a:xfrm>
            <a:off x="3774841" y="239891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735F1-64F2-437A-8884-ED3DBC18BAF4}"/>
              </a:ext>
            </a:extLst>
          </p:cNvPr>
          <p:cNvSpPr/>
          <p:nvPr/>
        </p:nvSpPr>
        <p:spPr>
          <a:xfrm>
            <a:off x="3774841" y="345171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C3A896-6238-4549-8712-B2A9E0776670}"/>
              </a:ext>
            </a:extLst>
          </p:cNvPr>
          <p:cNvSpPr/>
          <p:nvPr/>
        </p:nvSpPr>
        <p:spPr>
          <a:xfrm>
            <a:off x="3743198" y="4630588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344F88-C8A5-44DA-9518-B1CDD23227EC}"/>
              </a:ext>
            </a:extLst>
          </p:cNvPr>
          <p:cNvSpPr/>
          <p:nvPr/>
        </p:nvSpPr>
        <p:spPr>
          <a:xfrm>
            <a:off x="3723523" y="5764836"/>
            <a:ext cx="2034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True   /     False</a:t>
            </a:r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677DF7-1D50-486C-8360-D9BD50BC68FD}"/>
              </a:ext>
            </a:extLst>
          </p:cNvPr>
          <p:cNvSpPr/>
          <p:nvPr/>
        </p:nvSpPr>
        <p:spPr>
          <a:xfrm>
            <a:off x="3743198" y="1131595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D7F5D98-8100-437F-9B2C-2E22430784B9}"/>
              </a:ext>
            </a:extLst>
          </p:cNvPr>
          <p:cNvSpPr/>
          <p:nvPr/>
        </p:nvSpPr>
        <p:spPr>
          <a:xfrm>
            <a:off x="4945151" y="2308049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F852E6-7D49-4038-8CAF-88B1729E2E7B}"/>
              </a:ext>
            </a:extLst>
          </p:cNvPr>
          <p:cNvSpPr/>
          <p:nvPr/>
        </p:nvSpPr>
        <p:spPr>
          <a:xfrm>
            <a:off x="4927307" y="337673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1B07B84-57F9-45D0-AC76-E6E78C32A651}"/>
              </a:ext>
            </a:extLst>
          </p:cNvPr>
          <p:cNvSpPr/>
          <p:nvPr/>
        </p:nvSpPr>
        <p:spPr>
          <a:xfrm>
            <a:off x="3688936" y="458607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457E47A-609A-4F50-873A-0D5D0413D917}"/>
              </a:ext>
            </a:extLst>
          </p:cNvPr>
          <p:cNvSpPr/>
          <p:nvPr/>
        </p:nvSpPr>
        <p:spPr>
          <a:xfrm>
            <a:off x="4908336" y="5666912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33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4464496" cy="62828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0.67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4464496" cy="6282810"/>
              </a:xfrm>
              <a:prstGeom prst="rect">
                <a:avLst/>
              </a:prstGeom>
              <a:blipFill>
                <a:blip r:embed="rId2"/>
                <a:stretch>
                  <a:fillRect l="-2322" t="-1358" b="-2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51520" y="287595"/>
                <a:ext cx="4464496" cy="62828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0.67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400" dirty="0"/>
              </a:p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 dirty="0"/>
                  <a:t>		True   /    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7595"/>
                <a:ext cx="4464496" cy="6282810"/>
              </a:xfrm>
              <a:prstGeom prst="rect">
                <a:avLst/>
              </a:prstGeom>
              <a:blipFill>
                <a:blip r:embed="rId2"/>
                <a:stretch>
                  <a:fillRect l="-2319" t="-1358" b="-2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37C8AB-99DE-4D19-A8DD-1EEEA4D7396E}"/>
              </a:ext>
            </a:extLst>
          </p:cNvPr>
          <p:cNvSpPr/>
          <p:nvPr/>
        </p:nvSpPr>
        <p:spPr>
          <a:xfrm>
            <a:off x="1907704" y="18864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DBF1AD4-12A4-4A01-86F8-589EE55F8875}"/>
              </a:ext>
            </a:extLst>
          </p:cNvPr>
          <p:cNvSpPr/>
          <p:nvPr/>
        </p:nvSpPr>
        <p:spPr>
          <a:xfrm>
            <a:off x="1907703" y="90828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873552E-9A15-455C-B3C8-50353DC4AF14}"/>
              </a:ext>
            </a:extLst>
          </p:cNvPr>
          <p:cNvSpPr/>
          <p:nvPr/>
        </p:nvSpPr>
        <p:spPr>
          <a:xfrm>
            <a:off x="1907703" y="162792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7D8DC5-571E-4B6B-A40E-837078AF3055}"/>
              </a:ext>
            </a:extLst>
          </p:cNvPr>
          <p:cNvSpPr/>
          <p:nvPr/>
        </p:nvSpPr>
        <p:spPr>
          <a:xfrm>
            <a:off x="3131840" y="234888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9630A4-3A95-4C39-ACD9-8C596AC884F7}"/>
              </a:ext>
            </a:extLst>
          </p:cNvPr>
          <p:cNvSpPr/>
          <p:nvPr/>
        </p:nvSpPr>
        <p:spPr>
          <a:xfrm>
            <a:off x="3167743" y="306852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90FD95-D7F2-42BF-A9E5-599C51C8DE5A}"/>
              </a:ext>
            </a:extLst>
          </p:cNvPr>
          <p:cNvSpPr/>
          <p:nvPr/>
        </p:nvSpPr>
        <p:spPr>
          <a:xfrm>
            <a:off x="3167742" y="378816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520C37-7237-4775-B607-F9469F479F2C}"/>
              </a:ext>
            </a:extLst>
          </p:cNvPr>
          <p:cNvSpPr/>
          <p:nvPr/>
        </p:nvSpPr>
        <p:spPr>
          <a:xfrm>
            <a:off x="1907703" y="4600055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B092100-1D5A-4F5D-A7DF-4893A6FE81AE}"/>
              </a:ext>
            </a:extLst>
          </p:cNvPr>
          <p:cNvSpPr/>
          <p:nvPr/>
        </p:nvSpPr>
        <p:spPr>
          <a:xfrm>
            <a:off x="1907703" y="527488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44D86A2-EB7C-46EE-A15B-4380556FCA7A}"/>
              </a:ext>
            </a:extLst>
          </p:cNvPr>
          <p:cNvSpPr/>
          <p:nvPr/>
        </p:nvSpPr>
        <p:spPr>
          <a:xfrm>
            <a:off x="3167741" y="6020851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2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4464496" cy="44569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.5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4464496" cy="4456989"/>
              </a:xfrm>
              <a:prstGeom prst="rect">
                <a:avLst/>
              </a:prstGeom>
              <a:blipFill>
                <a:blip r:embed="rId2"/>
                <a:stretch>
                  <a:fillRect l="-2322" t="-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2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4464496" cy="44569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.5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</m:t>
                        </m:r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4464496" cy="4456989"/>
              </a:xfrm>
              <a:prstGeom prst="rect">
                <a:avLst/>
              </a:prstGeom>
              <a:blipFill>
                <a:blip r:embed="rId2"/>
                <a:stretch>
                  <a:fillRect l="-2322" t="-19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D910896-A303-49C7-9A88-D1B923BAE99E}"/>
              </a:ext>
            </a:extLst>
          </p:cNvPr>
          <p:cNvSpPr/>
          <p:nvPr/>
        </p:nvSpPr>
        <p:spPr>
          <a:xfrm>
            <a:off x="1979712" y="18864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552192-4E2F-4928-9A1A-5476784901CA}"/>
              </a:ext>
            </a:extLst>
          </p:cNvPr>
          <p:cNvSpPr/>
          <p:nvPr/>
        </p:nvSpPr>
        <p:spPr>
          <a:xfrm>
            <a:off x="3203848" y="90872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310A32-8297-4D78-B508-D276DE1823ED}"/>
              </a:ext>
            </a:extLst>
          </p:cNvPr>
          <p:cNvSpPr/>
          <p:nvPr/>
        </p:nvSpPr>
        <p:spPr>
          <a:xfrm>
            <a:off x="3203847" y="162836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AA40B9-9ECB-4182-A5F1-B1D8FDE13D58}"/>
              </a:ext>
            </a:extLst>
          </p:cNvPr>
          <p:cNvSpPr/>
          <p:nvPr/>
        </p:nvSpPr>
        <p:spPr>
          <a:xfrm>
            <a:off x="3203846" y="2445734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70A05A-73DF-481A-8307-9D7BD054F832}"/>
              </a:ext>
            </a:extLst>
          </p:cNvPr>
          <p:cNvSpPr/>
          <p:nvPr/>
        </p:nvSpPr>
        <p:spPr>
          <a:xfrm>
            <a:off x="3203846" y="311865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F788DD-FFE5-467D-9915-8F7F93127EF5}"/>
              </a:ext>
            </a:extLst>
          </p:cNvPr>
          <p:cNvSpPr/>
          <p:nvPr/>
        </p:nvSpPr>
        <p:spPr>
          <a:xfrm>
            <a:off x="3203846" y="386303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1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4464496" cy="2971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4464496" cy="2971326"/>
              </a:xfrm>
              <a:prstGeom prst="rect">
                <a:avLst/>
              </a:prstGeom>
              <a:blipFill>
                <a:blip r:embed="rId2"/>
                <a:stretch>
                  <a:fillRect l="-2322" t="-2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09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4464496" cy="29713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4464496" cy="2971326"/>
              </a:xfrm>
              <a:prstGeom prst="rect">
                <a:avLst/>
              </a:prstGeom>
              <a:blipFill>
                <a:blip r:embed="rId2"/>
                <a:stretch>
                  <a:fillRect l="-2322" t="-28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41EA3C4-0A88-4690-BDF7-22F6E9DD1454}"/>
              </a:ext>
            </a:extLst>
          </p:cNvPr>
          <p:cNvSpPr/>
          <p:nvPr/>
        </p:nvSpPr>
        <p:spPr>
          <a:xfrm>
            <a:off x="1979712" y="18864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CDB56E-7968-41BD-81F2-F03C829D7DE7}"/>
              </a:ext>
            </a:extLst>
          </p:cNvPr>
          <p:cNvSpPr/>
          <p:nvPr/>
        </p:nvSpPr>
        <p:spPr>
          <a:xfrm>
            <a:off x="3203848" y="90872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6A134E-B135-46A4-8AB0-4D4255EB1CF4}"/>
              </a:ext>
            </a:extLst>
          </p:cNvPr>
          <p:cNvSpPr/>
          <p:nvPr/>
        </p:nvSpPr>
        <p:spPr>
          <a:xfrm>
            <a:off x="3203847" y="162836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2D442DD-5682-413A-B1D8-193C93ED18C2}"/>
              </a:ext>
            </a:extLst>
          </p:cNvPr>
          <p:cNvSpPr/>
          <p:nvPr/>
        </p:nvSpPr>
        <p:spPr>
          <a:xfrm>
            <a:off x="3203846" y="234800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6120680" cy="63161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40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4.6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0.46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3.46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.46434561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.46434561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6120680" cy="6316153"/>
              </a:xfrm>
              <a:prstGeom prst="rect">
                <a:avLst/>
              </a:prstGeom>
              <a:blipFill>
                <a:blip r:embed="rId2"/>
                <a:stretch>
                  <a:fillRect l="-1693" t="-1351" b="-2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19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23528" y="287595"/>
                <a:ext cx="6120680" cy="63161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40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4.6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0.46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3.46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.46434561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−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3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</a:rPr>
                      <m:t>.46434561</m:t>
                    </m:r>
                    <m:r>
                      <a:rPr kumimoji="0" lang="en-GB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		True   /    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87595"/>
                <a:ext cx="6120680" cy="6316153"/>
              </a:xfrm>
              <a:prstGeom prst="rect">
                <a:avLst/>
              </a:prstGeom>
              <a:blipFill>
                <a:blip r:embed="rId2"/>
                <a:stretch>
                  <a:fillRect l="-1693" t="-1351" b="-2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C11BA4-7EC5-4DC6-A4AC-AC2A7043F897}"/>
              </a:ext>
            </a:extLst>
          </p:cNvPr>
          <p:cNvSpPr/>
          <p:nvPr/>
        </p:nvSpPr>
        <p:spPr>
          <a:xfrm>
            <a:off x="2845014" y="152418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4871E14-7E52-4585-9E5E-BB95B0D6421C}"/>
              </a:ext>
            </a:extLst>
          </p:cNvPr>
          <p:cNvSpPr/>
          <p:nvPr/>
        </p:nvSpPr>
        <p:spPr>
          <a:xfrm>
            <a:off x="2951821" y="908283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BAA017-317A-413F-8AB4-9F3602045505}"/>
              </a:ext>
            </a:extLst>
          </p:cNvPr>
          <p:cNvSpPr/>
          <p:nvPr/>
        </p:nvSpPr>
        <p:spPr>
          <a:xfrm>
            <a:off x="4163681" y="162880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C23359-16CC-46ED-A905-B1E786980A17}"/>
              </a:ext>
            </a:extLst>
          </p:cNvPr>
          <p:cNvSpPr/>
          <p:nvPr/>
        </p:nvSpPr>
        <p:spPr>
          <a:xfrm>
            <a:off x="4163681" y="2384665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704A61-72E9-42EA-8E77-5A3663FBF30D}"/>
              </a:ext>
            </a:extLst>
          </p:cNvPr>
          <p:cNvSpPr/>
          <p:nvPr/>
        </p:nvSpPr>
        <p:spPr>
          <a:xfrm>
            <a:off x="2951820" y="3098928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FBD2F4-724F-453B-A18A-60FA3E8A467A}"/>
              </a:ext>
            </a:extLst>
          </p:cNvPr>
          <p:cNvSpPr/>
          <p:nvPr/>
        </p:nvSpPr>
        <p:spPr>
          <a:xfrm>
            <a:off x="4135689" y="3915729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AEDC5F9-1BA0-40AD-83EC-B1D7585CF55F}"/>
              </a:ext>
            </a:extLst>
          </p:cNvPr>
          <p:cNvSpPr/>
          <p:nvPr/>
        </p:nvSpPr>
        <p:spPr>
          <a:xfrm>
            <a:off x="2951819" y="4581180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3C5D85B-B42C-442C-9C03-B1A5711F80DB}"/>
              </a:ext>
            </a:extLst>
          </p:cNvPr>
          <p:cNvSpPr/>
          <p:nvPr/>
        </p:nvSpPr>
        <p:spPr>
          <a:xfrm>
            <a:off x="3299588" y="5301697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76CF06-C5EC-4B58-9C25-D9D915DFDFAA}"/>
              </a:ext>
            </a:extLst>
          </p:cNvPr>
          <p:cNvSpPr/>
          <p:nvPr/>
        </p:nvSpPr>
        <p:spPr>
          <a:xfrm>
            <a:off x="3297211" y="6052646"/>
            <a:ext cx="864093" cy="6206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96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148</Words>
  <Application>Microsoft Office PowerPoint</Application>
  <PresentationFormat>On-screen Show (4:3)</PresentationFormat>
  <Paragraphs>146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1_Office Theme</vt:lpstr>
      <vt:lpstr>Standard form:  In standard form?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22</cp:revision>
  <dcterms:created xsi:type="dcterms:W3CDTF">2018-03-13T15:58:05Z</dcterms:created>
  <dcterms:modified xsi:type="dcterms:W3CDTF">2018-10-05T06:59:51Z</dcterms:modified>
</cp:coreProperties>
</file>