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299" r:id="rId3"/>
    <p:sldId id="301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602" y="343212"/>
            <a:ext cx="755085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Inequalities: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Listing numbers with division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380004" y="4023480"/>
                <a:ext cx="4572000" cy="14773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</a:rPr>
                      <m:t>−9&lt;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&lt;3</m:t>
                    </m:r>
                  </m:oMath>
                </a14:m>
                <a:endParaRPr lang="en-GB" dirty="0">
                  <a:solidFill>
                    <a:schemeClr val="bg1"/>
                  </a:solidFill>
                  <a:ea typeface="Cambria Math"/>
                </a:endParaRPr>
              </a:p>
              <a:p>
                <a:endParaRPr lang="en-GB" dirty="0">
                  <a:solidFill>
                    <a:schemeClr val="bg1"/>
                  </a:solidFill>
                  <a:ea typeface="Cambria Math"/>
                </a:endParaRPr>
              </a:p>
              <a:p>
                <a:r>
                  <a:rPr lang="en-GB" dirty="0">
                    <a:solidFill>
                      <a:schemeClr val="bg1"/>
                    </a:solidFill>
                  </a:rPr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</a:rPr>
                      <m:t>−9&lt;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&lt;3</m:t>
                    </m:r>
                  </m:oMath>
                </a14:m>
                <a:endParaRPr lang="en-GB" dirty="0">
                  <a:solidFill>
                    <a:schemeClr val="bg1"/>
                  </a:solidFill>
                  <a:ea typeface="Cambria Math"/>
                </a:endParaRPr>
              </a:p>
              <a:p>
                <a:endParaRPr lang="en-GB" dirty="0">
                  <a:solidFill>
                    <a:schemeClr val="bg1"/>
                  </a:solidFill>
                  <a:ea typeface="Cambria Math"/>
                </a:endParaRPr>
              </a:p>
              <a:p>
                <a:r>
                  <a:rPr lang="en-GB" dirty="0">
                    <a:solidFill>
                      <a:schemeClr val="bg1"/>
                    </a:solidFill>
                  </a:rPr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</a:rPr>
                      <m:t>−9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≤2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≤3</m:t>
                    </m:r>
                  </m:oMath>
                </a14:m>
                <a:endParaRPr lang="en-GB" dirty="0">
                  <a:solidFill>
                    <a:schemeClr val="bg1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004" y="4023480"/>
                <a:ext cx="4572000" cy="1477328"/>
              </a:xfrm>
              <a:prstGeom prst="rect">
                <a:avLst/>
              </a:prstGeom>
              <a:blipFill rotWithShape="1">
                <a:blip r:embed="rId7"/>
                <a:stretch>
                  <a:fillRect l="-1067" t="-2066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10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Worked Examples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Your Turn</a:t>
            </a:r>
          </a:p>
        </p:txBody>
      </p:sp>
      <p:sp>
        <p:nvSpPr>
          <p:cNvPr id="8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</a:rPr>
              <a:t>@mathsmrgordon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8187" y="666572"/>
                <a:ext cx="42045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List the integers that satisfy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&lt;2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87" y="666572"/>
                <a:ext cx="4204531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159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74549" y="666569"/>
                <a:ext cx="42045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List the integers that satisfy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549" y="666569"/>
                <a:ext cx="4204531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30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66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</a:rPr>
              <a:t>@mathsmrgordon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7918" y="161250"/>
                <a:ext cx="4731154" cy="92332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1 List the integers that satisfy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r>
                  <a:rPr lang="en-GB" b="0" dirty="0">
                    <a:ea typeface="Cambria Math"/>
                  </a:rPr>
                  <a:t> </a:t>
                </a:r>
              </a:p>
              <a:p>
                <a:endParaRPr lang="en-GB" dirty="0"/>
              </a:p>
              <a:p>
                <a:r>
                  <a:rPr lang="en-GB" dirty="0"/>
                  <a:t>2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3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4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/>
              </a:p>
              <a:p>
                <a:r>
                  <a:rPr lang="en-GB" dirty="0"/>
                  <a:t>5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6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endParaRPr lang="en-GB" i="1" dirty="0">
                  <a:latin typeface="Cambria Math"/>
                  <a:ea typeface="Cambria Math"/>
                </a:endParaRPr>
              </a:p>
              <a:p>
                <a:endParaRPr lang="en-GB" dirty="0"/>
              </a:p>
              <a:p>
                <a:r>
                  <a:rPr lang="en-GB" dirty="0"/>
                  <a:t>7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8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≤3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9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−3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&lt;9</m:t>
                    </m:r>
                  </m:oMath>
                </a14:m>
                <a:endParaRPr lang="en-GB" b="0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10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9&lt;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&lt;3</m:t>
                    </m:r>
                  </m:oMath>
                </a14:m>
                <a:endParaRPr lang="en-GB" b="0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11 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9&lt;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&lt;3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12 List the integers that satisfy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i="1">
                        <a:latin typeface="Cambria Math"/>
                      </a:rPr>
                      <m:t>−9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≤2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≤3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18" y="161250"/>
                <a:ext cx="4731154" cy="9233297"/>
              </a:xfrm>
              <a:prstGeom prst="rect">
                <a:avLst/>
              </a:prstGeom>
              <a:blipFill>
                <a:blip r:embed="rId2"/>
                <a:stretch>
                  <a:fillRect l="-1160" t="-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03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</a:rPr>
              <a:t>@mathsmrgordon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439546"/>
                <a:ext cx="4354082" cy="92332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endParaRPr lang="en-GB" b="0" dirty="0">
                  <a:ea typeface="Cambria Math"/>
                </a:endParaRPr>
              </a:p>
              <a:p>
                <a:endParaRPr lang="en-GB" dirty="0"/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/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&lt;6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endParaRPr lang="en-GB" i="1" dirty="0">
                  <a:latin typeface="Cambria Math"/>
                  <a:ea typeface="Cambria Math"/>
                </a:endParaRPr>
              </a:p>
              <a:p>
                <a:endParaRPr lang="en-GB" dirty="0"/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≤6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≤3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−3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&lt;9</m:t>
                    </m:r>
                  </m:oMath>
                </a14:m>
                <a:endParaRPr lang="en-GB" b="0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9&lt;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3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&lt;3</m:t>
                    </m:r>
                  </m:oMath>
                </a14:m>
                <a:endParaRPr lang="en-GB" b="0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9&lt;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&lt;3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r>
                  <a:rPr lang="en-GB" dirty="0"/>
                  <a:t>List the integers that satisfy</a:t>
                </a:r>
                <a14:m>
                  <m:oMath xmlns:m="http://schemas.openxmlformats.org/officeDocument/2006/math">
                    <m:r>
                      <a:rPr lang="en-GB">
                        <a:latin typeface="Cambria Math"/>
                      </a:rPr>
                      <m:t>  </m:t>
                    </m:r>
                    <m:r>
                      <a:rPr lang="en-GB" i="1">
                        <a:latin typeface="Cambria Math"/>
                      </a:rPr>
                      <m:t>−9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2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>
                  <a:ea typeface="Cambria Math"/>
                </a:endParaRP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9546"/>
                <a:ext cx="4354082" cy="9233297"/>
              </a:xfrm>
              <a:prstGeom prst="rect">
                <a:avLst/>
              </a:prstGeom>
              <a:blipFill rotWithShape="1">
                <a:blip r:embed="rId2"/>
                <a:stretch>
                  <a:fillRect l="-1120" t="-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69450" y="439546"/>
                <a:ext cx="4375447" cy="6463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−5, −4, −3, −2, −1, 0, 1, 2, 3, 4, 5, 6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−2,−1,0,1,2,3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-1,0,1,2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-2,-1,0,1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-1,0,1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-2,-1,0,1,2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-1,0,1,2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-1,0,1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0,1,2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-2,-1,0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-4,-3,-2,-1,0,1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-4,-3,-2,-1,0,1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50" y="439546"/>
                <a:ext cx="4375447" cy="6463308"/>
              </a:xfrm>
              <a:prstGeom prst="rect">
                <a:avLst/>
              </a:prstGeom>
              <a:blipFill>
                <a:blip r:embed="rId3"/>
                <a:stretch>
                  <a:fillRect l="-1114" b="-5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43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2545</TotalTime>
  <Words>419</Words>
  <Application>Microsoft Office PowerPoint</Application>
  <PresentationFormat>On-screen Show (4:3)</PresentationFormat>
  <Paragraphs>105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Inequalities:  Listing numbers with division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102</cp:revision>
  <dcterms:created xsi:type="dcterms:W3CDTF">2018-01-26T08:52:52Z</dcterms:created>
  <dcterms:modified xsi:type="dcterms:W3CDTF">2019-05-04T12:05:55Z</dcterms:modified>
</cp:coreProperties>
</file>