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48" r:id="rId2"/>
    <p:sldId id="349" r:id="rId3"/>
    <p:sldId id="350" r:id="rId4"/>
    <p:sldId id="35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19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40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1034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43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6.png"/><Relationship Id="rId5" Type="http://schemas.openxmlformats.org/officeDocument/2006/relationships/image" Target="../media/image145.png"/><Relationship Id="rId10" Type="http://schemas.openxmlformats.org/officeDocument/2006/relationships/image" Target="../media/image4.png"/><Relationship Id="rId4" Type="http://schemas.openxmlformats.org/officeDocument/2006/relationships/image" Target="../media/image144.png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50.png"/><Relationship Id="rId2" Type="http://schemas.openxmlformats.org/officeDocument/2006/relationships/image" Target="../media/image144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7.png"/><Relationship Id="rId4" Type="http://schemas.openxmlformats.org/officeDocument/2006/relationships/image" Target="../media/image146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5.png"/><Relationship Id="rId13" Type="http://schemas.openxmlformats.org/officeDocument/2006/relationships/image" Target="../media/image161.png"/><Relationship Id="rId18" Type="http://schemas.openxmlformats.org/officeDocument/2006/relationships/image" Target="../media/image166.png"/><Relationship Id="rId3" Type="http://schemas.openxmlformats.org/officeDocument/2006/relationships/image" Target="../media/image149.png"/><Relationship Id="rId21" Type="http://schemas.openxmlformats.org/officeDocument/2006/relationships/image" Target="../media/image169.png"/><Relationship Id="rId7" Type="http://schemas.openxmlformats.org/officeDocument/2006/relationships/image" Target="../media/image154.png"/><Relationship Id="rId12" Type="http://schemas.openxmlformats.org/officeDocument/2006/relationships/image" Target="../media/image159.png"/><Relationship Id="rId17" Type="http://schemas.openxmlformats.org/officeDocument/2006/relationships/image" Target="../media/image165.png"/><Relationship Id="rId2" Type="http://schemas.openxmlformats.org/officeDocument/2006/relationships/image" Target="../media/image148.png"/><Relationship Id="rId16" Type="http://schemas.openxmlformats.org/officeDocument/2006/relationships/image" Target="../media/image164.png"/><Relationship Id="rId20" Type="http://schemas.openxmlformats.org/officeDocument/2006/relationships/image" Target="../media/image16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3.png"/><Relationship Id="rId11" Type="http://schemas.openxmlformats.org/officeDocument/2006/relationships/image" Target="../media/image158.png"/><Relationship Id="rId5" Type="http://schemas.openxmlformats.org/officeDocument/2006/relationships/image" Target="../media/image152.png"/><Relationship Id="rId15" Type="http://schemas.openxmlformats.org/officeDocument/2006/relationships/image" Target="../media/image163.png"/><Relationship Id="rId10" Type="http://schemas.openxmlformats.org/officeDocument/2006/relationships/image" Target="../media/image157.png"/><Relationship Id="rId19" Type="http://schemas.openxmlformats.org/officeDocument/2006/relationships/image" Target="../media/image167.png"/><Relationship Id="rId4" Type="http://schemas.openxmlformats.org/officeDocument/2006/relationships/image" Target="../media/image151.png"/><Relationship Id="rId9" Type="http://schemas.openxmlformats.org/officeDocument/2006/relationships/image" Target="../media/image156.png"/><Relationship Id="rId14" Type="http://schemas.openxmlformats.org/officeDocument/2006/relationships/image" Target="../media/image16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61.png"/><Relationship Id="rId18" Type="http://schemas.openxmlformats.org/officeDocument/2006/relationships/image" Target="../media/image178.png"/><Relationship Id="rId3" Type="http://schemas.openxmlformats.org/officeDocument/2006/relationships/image" Target="../media/image149.png"/><Relationship Id="rId21" Type="http://schemas.openxmlformats.org/officeDocument/2006/relationships/image" Target="../media/image183.png"/><Relationship Id="rId7" Type="http://schemas.openxmlformats.org/officeDocument/2006/relationships/image" Target="../media/image5.png"/><Relationship Id="rId12" Type="http://schemas.openxmlformats.org/officeDocument/2006/relationships/image" Target="../media/image159.png"/><Relationship Id="rId17" Type="http://schemas.openxmlformats.org/officeDocument/2006/relationships/image" Target="../media/image10.png"/><Relationship Id="rId2" Type="http://schemas.openxmlformats.org/officeDocument/2006/relationships/image" Target="../media/image148.png"/><Relationship Id="rId16" Type="http://schemas.openxmlformats.org/officeDocument/2006/relationships/image" Target="../media/image164.png"/><Relationship Id="rId20" Type="http://schemas.openxmlformats.org/officeDocument/2006/relationships/image" Target="../media/image18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3.png"/><Relationship Id="rId11" Type="http://schemas.openxmlformats.org/officeDocument/2006/relationships/image" Target="../media/image9.png"/><Relationship Id="rId5" Type="http://schemas.openxmlformats.org/officeDocument/2006/relationships/image" Target="../media/image152.png"/><Relationship Id="rId15" Type="http://schemas.openxmlformats.org/officeDocument/2006/relationships/image" Target="../media/image163.png"/><Relationship Id="rId10" Type="http://schemas.openxmlformats.org/officeDocument/2006/relationships/image" Target="../media/image8.png"/><Relationship Id="rId19" Type="http://schemas.openxmlformats.org/officeDocument/2006/relationships/image" Target="../media/image179.png"/><Relationship Id="rId4" Type="http://schemas.openxmlformats.org/officeDocument/2006/relationships/image" Target="../media/image151.png"/><Relationship Id="rId9" Type="http://schemas.openxmlformats.org/officeDocument/2006/relationships/image" Target="../media/image7.png"/><Relationship Id="rId14" Type="http://schemas.openxmlformats.org/officeDocument/2006/relationships/image" Target="../media/image16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AA97DEB-F45C-4041-AC68-4037D512EC3C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369334" y="121157"/>
                <a:ext cx="8310657" cy="1386864"/>
              </a:xfrm>
            </p:spPr>
            <p:txBody>
              <a:bodyPr>
                <a:normAutofit/>
              </a:bodyPr>
              <a:lstStyle/>
              <a:p>
                <a:r>
                  <a:rPr lang="en-GB" sz="4400" b="1" dirty="0">
                    <a:solidFill>
                      <a:schemeClr val="bg1"/>
                    </a:solidFill>
                  </a:rPr>
                  <a:t>Straight line graphs: </a:t>
                </a:r>
                <a:br>
                  <a:rPr lang="en-GB" sz="4400" b="1" dirty="0">
                    <a:solidFill>
                      <a:schemeClr val="bg1"/>
                    </a:solidFill>
                  </a:rPr>
                </a:br>
                <a:r>
                  <a:rPr lang="en-GB" sz="4400" b="1" dirty="0">
                    <a:solidFill>
                      <a:schemeClr val="bg1"/>
                    </a:solidFill>
                  </a:rPr>
                  <a:t>Intercepts: </a:t>
                </a:r>
                <a14:m>
                  <m:oMath xmlns:m="http://schemas.openxmlformats.org/officeDocument/2006/math">
                    <m:r>
                      <a:rPr lang="en-GB" sz="4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4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4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𝒎𝒙</m:t>
                    </m:r>
                    <m:r>
                      <a:rPr lang="en-GB" sz="4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4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endParaRPr lang="en-GB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AA97DEB-F45C-4041-AC68-4037D512EC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69334" y="121157"/>
                <a:ext cx="8310657" cy="1386864"/>
              </a:xfrm>
              <a:blipFill>
                <a:blip r:embed="rId3"/>
                <a:stretch>
                  <a:fillRect t="-7489" b="-211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2858188" y="4100479"/>
                <a:ext cx="16945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+18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188" y="4100479"/>
                <a:ext cx="1694503" cy="369332"/>
              </a:xfrm>
              <a:prstGeom prst="rect">
                <a:avLst/>
              </a:prstGeom>
              <a:blipFill>
                <a:blip r:embed="rId4"/>
                <a:stretch>
                  <a:fillRect l="-6475" r="-1439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2858188" y="4710014"/>
                <a:ext cx="16945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+18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188" y="4710014"/>
                <a:ext cx="1694503" cy="369332"/>
              </a:xfrm>
              <a:prstGeom prst="rect">
                <a:avLst/>
              </a:prstGeom>
              <a:blipFill>
                <a:blip r:embed="rId5"/>
                <a:stretch>
                  <a:fillRect l="-6475" r="-1439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2858188" y="5319549"/>
                <a:ext cx="16945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18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188" y="5319549"/>
                <a:ext cx="1694503" cy="369332"/>
              </a:xfrm>
              <a:prstGeom prst="rect">
                <a:avLst/>
              </a:prstGeom>
              <a:blipFill>
                <a:blip r:embed="rId6"/>
                <a:stretch>
                  <a:fillRect l="-6475" r="-1439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</p:spTree>
    <p:extLst>
      <p:ext uri="{BB962C8B-B14F-4D97-AF65-F5344CB8AC3E}">
        <p14:creationId xmlns:p14="http://schemas.microsoft.com/office/powerpoint/2010/main" val="702352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226523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+10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2265236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226523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−10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2265236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EDE7FF76-8FD0-47FF-B2FB-C65E9980C2F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B7003D22-CC94-4620-9E14-C776EA8CC98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37234900"/>
                  </p:ext>
                </p:extLst>
              </p:nvPr>
            </p:nvGraphicFramePr>
            <p:xfrm>
              <a:off x="801146" y="1627297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B7003D22-CC94-4620-9E14-C776EA8CC98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37234900"/>
                  </p:ext>
                </p:extLst>
              </p:nvPr>
            </p:nvGraphicFramePr>
            <p:xfrm>
              <a:off x="801146" y="1627297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43" t="-2564" r="-101087" b="-1025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543" t="-2564" r="-1087" b="-1025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DE294E2C-890F-46F3-8CD6-43BE0150E3E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15638090"/>
                  </p:ext>
                </p:extLst>
              </p:nvPr>
            </p:nvGraphicFramePr>
            <p:xfrm>
              <a:off x="5351900" y="1627297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DE294E2C-890F-46F3-8CD6-43BE0150E3E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15638090"/>
                  </p:ext>
                </p:extLst>
              </p:nvPr>
            </p:nvGraphicFramePr>
            <p:xfrm>
              <a:off x="5351900" y="1627297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43" t="-2564" r="-101087" b="-1025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543" t="-2564" r="-1087" b="-1025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15156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/>
              <p:nvPr/>
            </p:nvSpPr>
            <p:spPr>
              <a:xfrm>
                <a:off x="16597" y="382225"/>
                <a:ext cx="23886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97" y="382225"/>
                <a:ext cx="2388672" cy="461665"/>
              </a:xfrm>
              <a:prstGeom prst="rect">
                <a:avLst/>
              </a:prstGeom>
              <a:blipFill>
                <a:blip r:embed="rId2"/>
                <a:stretch>
                  <a:fillRect l="-765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01F20B1-6C23-43BE-842D-9E88EEDFC33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416286" y="174487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Gradient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y-intercept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0087DC0-8726-415C-AFB8-3884E1D95C78}"/>
                  </a:ext>
                </a:extLst>
              </p:cNvPr>
              <p:cNvSpPr/>
              <p:nvPr/>
            </p:nvSpPr>
            <p:spPr>
              <a:xfrm>
                <a:off x="16596" y="1687564"/>
                <a:ext cx="231909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0087DC0-8726-415C-AFB8-3884E1D95C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96" y="1687564"/>
                <a:ext cx="2319099" cy="461665"/>
              </a:xfrm>
              <a:prstGeom prst="rect">
                <a:avLst/>
              </a:prstGeom>
              <a:blipFill>
                <a:blip r:embed="rId3"/>
                <a:stretch>
                  <a:fillRect l="-7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700D008-0395-41D1-BD53-FA2612FD162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416286" y="1479826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Gradient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y-intercept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5A4E426-8173-4C3A-910F-57771C0683B1}"/>
                  </a:ext>
                </a:extLst>
              </p:cNvPr>
              <p:cNvSpPr/>
              <p:nvPr/>
            </p:nvSpPr>
            <p:spPr>
              <a:xfrm>
                <a:off x="16596" y="2992903"/>
                <a:ext cx="256757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=6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5A4E426-8173-4C3A-910F-57771C0683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96" y="2992903"/>
                <a:ext cx="2567577" cy="461665"/>
              </a:xfrm>
              <a:prstGeom prst="rect">
                <a:avLst/>
              </a:prstGeom>
              <a:blipFill>
                <a:blip r:embed="rId4"/>
                <a:stretch>
                  <a:fillRect l="-713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4D0A4E6-81E8-4564-85B2-C2C53B0E4E5D}"/>
                  </a:ext>
                </a:extLst>
              </p:cNvPr>
              <p:cNvSpPr/>
              <p:nvPr/>
            </p:nvSpPr>
            <p:spPr>
              <a:xfrm>
                <a:off x="16596" y="4299467"/>
                <a:ext cx="271007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4D0A4E6-81E8-4564-85B2-C2C53B0E4E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96" y="4299467"/>
                <a:ext cx="2710070" cy="461665"/>
              </a:xfrm>
              <a:prstGeom prst="rect">
                <a:avLst/>
              </a:prstGeom>
              <a:blipFill>
                <a:blip r:embed="rId5"/>
                <a:stretch>
                  <a:fillRect l="-676"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0E31D9-268C-4D70-9C75-804FEBB5D61E}"/>
                  </a:ext>
                </a:extLst>
              </p:cNvPr>
              <p:cNvSpPr/>
              <p:nvPr/>
            </p:nvSpPr>
            <p:spPr>
              <a:xfrm>
                <a:off x="16597" y="5606031"/>
                <a:ext cx="231909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0E31D9-268C-4D70-9C75-804FEBB5D6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97" y="5606031"/>
                <a:ext cx="2319098" cy="461665"/>
              </a:xfrm>
              <a:prstGeom prst="rect">
                <a:avLst/>
              </a:prstGeom>
              <a:blipFill>
                <a:blip r:embed="rId6"/>
                <a:stretch>
                  <a:fillRect l="-789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49559968-EB71-46D3-8BD6-EE38A0459A7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76839809"/>
                  </p:ext>
                </p:extLst>
              </p:nvPr>
            </p:nvGraphicFramePr>
            <p:xfrm>
              <a:off x="2027584" y="197054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49559968-EB71-46D3-8BD6-EE38A0459A7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76839809"/>
                  </p:ext>
                </p:extLst>
              </p:nvPr>
            </p:nvGraphicFramePr>
            <p:xfrm>
              <a:off x="2027584" y="197054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43" t="-3846" r="-101087" b="-1012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0543" t="-3846" r="-1087" b="-1012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F333A9C2-52A0-49BC-ACD6-1F515E5881D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3" name="Table 32">
                <a:extLst>
                  <a:ext uri="{FF2B5EF4-FFF2-40B4-BE49-F238E27FC236}">
                    <a16:creationId xmlns:a16="http://schemas.microsoft.com/office/drawing/2014/main" id="{E538B6C4-5036-4EB7-A250-5244E0C0F2E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37865990"/>
                  </p:ext>
                </p:extLst>
              </p:nvPr>
            </p:nvGraphicFramePr>
            <p:xfrm>
              <a:off x="2027584" y="1468748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3" name="Table 32">
                <a:extLst>
                  <a:ext uri="{FF2B5EF4-FFF2-40B4-BE49-F238E27FC236}">
                    <a16:creationId xmlns:a16="http://schemas.microsoft.com/office/drawing/2014/main" id="{E538B6C4-5036-4EB7-A250-5244E0C0F2E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37865990"/>
                  </p:ext>
                </p:extLst>
              </p:nvPr>
            </p:nvGraphicFramePr>
            <p:xfrm>
              <a:off x="2027584" y="1468748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43" t="-2564" r="-101087" b="-1025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00543" t="-2564" r="-1087" b="-1025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4" name="Table 33">
                <a:extLst>
                  <a:ext uri="{FF2B5EF4-FFF2-40B4-BE49-F238E27FC236}">
                    <a16:creationId xmlns:a16="http://schemas.microsoft.com/office/drawing/2014/main" id="{3359300E-DFBB-4482-B0E0-D39613A3718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1834827"/>
                  </p:ext>
                </p:extLst>
              </p:nvPr>
            </p:nvGraphicFramePr>
            <p:xfrm>
              <a:off x="2027584" y="2774087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4" name="Table 33">
                <a:extLst>
                  <a:ext uri="{FF2B5EF4-FFF2-40B4-BE49-F238E27FC236}">
                    <a16:creationId xmlns:a16="http://schemas.microsoft.com/office/drawing/2014/main" id="{3359300E-DFBB-4482-B0E0-D39613A3718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1834827"/>
                  </p:ext>
                </p:extLst>
              </p:nvPr>
            </p:nvGraphicFramePr>
            <p:xfrm>
              <a:off x="2027584" y="2774087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43" t="-3846" r="-101087" b="-1012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00543" t="-3846" r="-1087" b="-1012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5" name="Table 34">
                <a:extLst>
                  <a:ext uri="{FF2B5EF4-FFF2-40B4-BE49-F238E27FC236}">
                    <a16:creationId xmlns:a16="http://schemas.microsoft.com/office/drawing/2014/main" id="{66C0E6FE-EF4F-43C1-9479-46FDA7C7DF3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86002505"/>
                  </p:ext>
                </p:extLst>
              </p:nvPr>
            </p:nvGraphicFramePr>
            <p:xfrm>
              <a:off x="2027584" y="4087109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5" name="Table 34">
                <a:extLst>
                  <a:ext uri="{FF2B5EF4-FFF2-40B4-BE49-F238E27FC236}">
                    <a16:creationId xmlns:a16="http://schemas.microsoft.com/office/drawing/2014/main" id="{66C0E6FE-EF4F-43C1-9479-46FDA7C7DF3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86002505"/>
                  </p:ext>
                </p:extLst>
              </p:nvPr>
            </p:nvGraphicFramePr>
            <p:xfrm>
              <a:off x="2027584" y="4087109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543" t="-3846" r="-101087" b="-1012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100543" t="-3846" r="-1087" b="-1012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6" name="Table 35">
                <a:extLst>
                  <a:ext uri="{FF2B5EF4-FFF2-40B4-BE49-F238E27FC236}">
                    <a16:creationId xmlns:a16="http://schemas.microsoft.com/office/drawing/2014/main" id="{8F97844B-FE0E-4D78-B6A8-E266B8731C4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82713984"/>
                  </p:ext>
                </p:extLst>
              </p:nvPr>
            </p:nvGraphicFramePr>
            <p:xfrm>
              <a:off x="2027584" y="5411628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6" name="Table 35">
                <a:extLst>
                  <a:ext uri="{FF2B5EF4-FFF2-40B4-BE49-F238E27FC236}">
                    <a16:creationId xmlns:a16="http://schemas.microsoft.com/office/drawing/2014/main" id="{8F97844B-FE0E-4D78-B6A8-E266B8731C4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82713984"/>
                  </p:ext>
                </p:extLst>
              </p:nvPr>
            </p:nvGraphicFramePr>
            <p:xfrm>
              <a:off x="2027584" y="5411628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543" t="-2564" r="-101087" b="-1012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100543" t="-2564" r="-1087" b="-1012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8DB27325-3F7A-45DD-B820-71A8F27B0DEA}"/>
                  </a:ext>
                </a:extLst>
              </p:cNvPr>
              <p:cNvSpPr/>
              <p:nvPr/>
            </p:nvSpPr>
            <p:spPr>
              <a:xfrm>
                <a:off x="4823756" y="382225"/>
                <a:ext cx="23886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8DB27325-3F7A-45DD-B820-71A8F27B0D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756" y="382225"/>
                <a:ext cx="2388672" cy="461665"/>
              </a:xfrm>
              <a:prstGeom prst="rect">
                <a:avLst/>
              </a:prstGeom>
              <a:blipFill>
                <a:blip r:embed="rId12"/>
                <a:stretch>
                  <a:fillRect l="-765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5E983DBF-1C87-442D-BBB7-29E8CB79A144}"/>
                  </a:ext>
                </a:extLst>
              </p:cNvPr>
              <p:cNvSpPr/>
              <p:nvPr/>
            </p:nvSpPr>
            <p:spPr>
              <a:xfrm>
                <a:off x="4823755" y="1687564"/>
                <a:ext cx="231909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=18−2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5E983DBF-1C87-442D-BBB7-29E8CB79A1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755" y="1687564"/>
                <a:ext cx="2319099" cy="461665"/>
              </a:xfrm>
              <a:prstGeom prst="rect">
                <a:avLst/>
              </a:prstGeom>
              <a:blipFill>
                <a:blip r:embed="rId13"/>
                <a:stretch>
                  <a:fillRect l="-787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F93C3371-AE41-4FBB-9440-65D6EA4FF4ED}"/>
                  </a:ext>
                </a:extLst>
              </p:cNvPr>
              <p:cNvSpPr/>
              <p:nvPr/>
            </p:nvSpPr>
            <p:spPr>
              <a:xfrm>
                <a:off x="4823755" y="2992903"/>
                <a:ext cx="256757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F93C3371-AE41-4FBB-9440-65D6EA4FF4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755" y="2992903"/>
                <a:ext cx="2567577" cy="461665"/>
              </a:xfrm>
              <a:prstGeom prst="rect">
                <a:avLst/>
              </a:prstGeom>
              <a:blipFill>
                <a:blip r:embed="rId14"/>
                <a:stretch>
                  <a:fillRect l="-713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50A3AC4-9727-4AB8-A6FC-CE1696C373AD}"/>
                  </a:ext>
                </a:extLst>
              </p:cNvPr>
              <p:cNvSpPr/>
              <p:nvPr/>
            </p:nvSpPr>
            <p:spPr>
              <a:xfrm>
                <a:off x="4823755" y="4299467"/>
                <a:ext cx="271007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=−4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50A3AC4-9727-4AB8-A6FC-CE1696C373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755" y="4299467"/>
                <a:ext cx="2710070" cy="461665"/>
              </a:xfrm>
              <a:prstGeom prst="rect">
                <a:avLst/>
              </a:prstGeom>
              <a:blipFill>
                <a:blip r:embed="rId15"/>
                <a:stretch>
                  <a:fillRect l="-674"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8AB2AB03-00BA-4A4E-97BB-3F7FA560F180}"/>
                  </a:ext>
                </a:extLst>
              </p:cNvPr>
              <p:cNvSpPr/>
              <p:nvPr/>
            </p:nvSpPr>
            <p:spPr>
              <a:xfrm>
                <a:off x="4823756" y="5606031"/>
                <a:ext cx="231909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=−4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8AB2AB03-00BA-4A4E-97BB-3F7FA560F1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756" y="5606031"/>
                <a:ext cx="2319098" cy="461665"/>
              </a:xfrm>
              <a:prstGeom prst="rect">
                <a:avLst/>
              </a:prstGeom>
              <a:blipFill>
                <a:blip r:embed="rId16"/>
                <a:stretch>
                  <a:fillRect l="-787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2" name="Table 41">
                <a:extLst>
                  <a:ext uri="{FF2B5EF4-FFF2-40B4-BE49-F238E27FC236}">
                    <a16:creationId xmlns:a16="http://schemas.microsoft.com/office/drawing/2014/main" id="{382A8F9F-95D8-47E6-981B-3C17A1F8D38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59811065"/>
                  </p:ext>
                </p:extLst>
              </p:nvPr>
            </p:nvGraphicFramePr>
            <p:xfrm>
              <a:off x="6884438" y="197054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2" name="Table 41">
                <a:extLst>
                  <a:ext uri="{FF2B5EF4-FFF2-40B4-BE49-F238E27FC236}">
                    <a16:creationId xmlns:a16="http://schemas.microsoft.com/office/drawing/2014/main" id="{382A8F9F-95D8-47E6-981B-3C17A1F8D38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59811065"/>
                  </p:ext>
                </p:extLst>
              </p:nvPr>
            </p:nvGraphicFramePr>
            <p:xfrm>
              <a:off x="6884438" y="197054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7"/>
                          <a:stretch>
                            <a:fillRect l="-543" t="-3846" r="-101087" b="-1012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7"/>
                          <a:stretch>
                            <a:fillRect l="-100543" t="-3846" r="-1087" b="-1012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3" name="Table 42">
                <a:extLst>
                  <a:ext uri="{FF2B5EF4-FFF2-40B4-BE49-F238E27FC236}">
                    <a16:creationId xmlns:a16="http://schemas.microsoft.com/office/drawing/2014/main" id="{AE10DF30-2360-496B-8ADC-86A07DF2A17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11881791"/>
                  </p:ext>
                </p:extLst>
              </p:nvPr>
            </p:nvGraphicFramePr>
            <p:xfrm>
              <a:off x="6884438" y="1468748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3" name="Table 42">
                <a:extLst>
                  <a:ext uri="{FF2B5EF4-FFF2-40B4-BE49-F238E27FC236}">
                    <a16:creationId xmlns:a16="http://schemas.microsoft.com/office/drawing/2014/main" id="{AE10DF30-2360-496B-8ADC-86A07DF2A17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11881791"/>
                  </p:ext>
                </p:extLst>
              </p:nvPr>
            </p:nvGraphicFramePr>
            <p:xfrm>
              <a:off x="6884438" y="1468748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l="-543" t="-2564" r="-101087" b="-1025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l="-100543" t="-2564" r="-1087" b="-1025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4" name="Table 43">
                <a:extLst>
                  <a:ext uri="{FF2B5EF4-FFF2-40B4-BE49-F238E27FC236}">
                    <a16:creationId xmlns:a16="http://schemas.microsoft.com/office/drawing/2014/main" id="{9C01456F-F631-41CF-AA71-22A42AEC8A0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35823797"/>
                  </p:ext>
                </p:extLst>
              </p:nvPr>
            </p:nvGraphicFramePr>
            <p:xfrm>
              <a:off x="6884438" y="2774087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4" name="Table 43">
                <a:extLst>
                  <a:ext uri="{FF2B5EF4-FFF2-40B4-BE49-F238E27FC236}">
                    <a16:creationId xmlns:a16="http://schemas.microsoft.com/office/drawing/2014/main" id="{9C01456F-F631-41CF-AA71-22A42AEC8A0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35823797"/>
                  </p:ext>
                </p:extLst>
              </p:nvPr>
            </p:nvGraphicFramePr>
            <p:xfrm>
              <a:off x="6884438" y="2774087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9"/>
                          <a:stretch>
                            <a:fillRect l="-543" t="-3846" r="-101087" b="-1012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9"/>
                          <a:stretch>
                            <a:fillRect l="-100543" t="-3846" r="-1087" b="-1012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5" name="Table 44">
                <a:extLst>
                  <a:ext uri="{FF2B5EF4-FFF2-40B4-BE49-F238E27FC236}">
                    <a16:creationId xmlns:a16="http://schemas.microsoft.com/office/drawing/2014/main" id="{8612AA99-196D-4A7E-B3EB-6C59CF1CE02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7106375"/>
                  </p:ext>
                </p:extLst>
              </p:nvPr>
            </p:nvGraphicFramePr>
            <p:xfrm>
              <a:off x="6884438" y="4087109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5" name="Table 44">
                <a:extLst>
                  <a:ext uri="{FF2B5EF4-FFF2-40B4-BE49-F238E27FC236}">
                    <a16:creationId xmlns:a16="http://schemas.microsoft.com/office/drawing/2014/main" id="{8612AA99-196D-4A7E-B3EB-6C59CF1CE02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7106375"/>
                  </p:ext>
                </p:extLst>
              </p:nvPr>
            </p:nvGraphicFramePr>
            <p:xfrm>
              <a:off x="6884438" y="4087109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0"/>
                          <a:stretch>
                            <a:fillRect l="-543" t="-3846" r="-101087" b="-1012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0"/>
                          <a:stretch>
                            <a:fillRect l="-100543" t="-3846" r="-1087" b="-1012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6" name="Table 45">
                <a:extLst>
                  <a:ext uri="{FF2B5EF4-FFF2-40B4-BE49-F238E27FC236}">
                    <a16:creationId xmlns:a16="http://schemas.microsoft.com/office/drawing/2014/main" id="{D3A7DA32-8380-4432-869F-2BE89C0F365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03223006"/>
                  </p:ext>
                </p:extLst>
              </p:nvPr>
            </p:nvGraphicFramePr>
            <p:xfrm>
              <a:off x="6884438" y="5411628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6" name="Table 45">
                <a:extLst>
                  <a:ext uri="{FF2B5EF4-FFF2-40B4-BE49-F238E27FC236}">
                    <a16:creationId xmlns:a16="http://schemas.microsoft.com/office/drawing/2014/main" id="{D3A7DA32-8380-4432-869F-2BE89C0F365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03223006"/>
                  </p:ext>
                </p:extLst>
              </p:nvPr>
            </p:nvGraphicFramePr>
            <p:xfrm>
              <a:off x="6884438" y="5411628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1"/>
                          <a:stretch>
                            <a:fillRect l="-543" t="-2564" r="-101087" b="-1012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1"/>
                          <a:stretch>
                            <a:fillRect l="-100543" t="-2564" r="-1087" b="-1012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91738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/>
              <p:nvPr/>
            </p:nvSpPr>
            <p:spPr>
              <a:xfrm>
                <a:off x="16597" y="382225"/>
                <a:ext cx="23886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97" y="382225"/>
                <a:ext cx="2388672" cy="461665"/>
              </a:xfrm>
              <a:prstGeom prst="rect">
                <a:avLst/>
              </a:prstGeom>
              <a:blipFill>
                <a:blip r:embed="rId2"/>
                <a:stretch>
                  <a:fillRect l="-765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01F20B1-6C23-43BE-842D-9E88EEDFC33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416286" y="174487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Gradient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y-intercept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0087DC0-8726-415C-AFB8-3884E1D95C78}"/>
                  </a:ext>
                </a:extLst>
              </p:cNvPr>
              <p:cNvSpPr/>
              <p:nvPr/>
            </p:nvSpPr>
            <p:spPr>
              <a:xfrm>
                <a:off x="16596" y="1687564"/>
                <a:ext cx="231909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0087DC0-8726-415C-AFB8-3884E1D95C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96" y="1687564"/>
                <a:ext cx="2319099" cy="461665"/>
              </a:xfrm>
              <a:prstGeom prst="rect">
                <a:avLst/>
              </a:prstGeom>
              <a:blipFill>
                <a:blip r:embed="rId3"/>
                <a:stretch>
                  <a:fillRect l="-7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700D008-0395-41D1-BD53-FA2612FD162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416286" y="1479826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Gradient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y-intercept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5A4E426-8173-4C3A-910F-57771C0683B1}"/>
                  </a:ext>
                </a:extLst>
              </p:cNvPr>
              <p:cNvSpPr/>
              <p:nvPr/>
            </p:nvSpPr>
            <p:spPr>
              <a:xfrm>
                <a:off x="16596" y="2992903"/>
                <a:ext cx="256757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=6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5A4E426-8173-4C3A-910F-57771C0683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96" y="2992903"/>
                <a:ext cx="2567577" cy="461665"/>
              </a:xfrm>
              <a:prstGeom prst="rect">
                <a:avLst/>
              </a:prstGeom>
              <a:blipFill>
                <a:blip r:embed="rId4"/>
                <a:stretch>
                  <a:fillRect l="-713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4D0A4E6-81E8-4564-85B2-C2C53B0E4E5D}"/>
                  </a:ext>
                </a:extLst>
              </p:cNvPr>
              <p:cNvSpPr/>
              <p:nvPr/>
            </p:nvSpPr>
            <p:spPr>
              <a:xfrm>
                <a:off x="16596" y="4299467"/>
                <a:ext cx="271007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4D0A4E6-81E8-4564-85B2-C2C53B0E4E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96" y="4299467"/>
                <a:ext cx="2710070" cy="461665"/>
              </a:xfrm>
              <a:prstGeom prst="rect">
                <a:avLst/>
              </a:prstGeom>
              <a:blipFill>
                <a:blip r:embed="rId5"/>
                <a:stretch>
                  <a:fillRect l="-676"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0E31D9-268C-4D70-9C75-804FEBB5D61E}"/>
                  </a:ext>
                </a:extLst>
              </p:cNvPr>
              <p:cNvSpPr/>
              <p:nvPr/>
            </p:nvSpPr>
            <p:spPr>
              <a:xfrm>
                <a:off x="16597" y="5606031"/>
                <a:ext cx="231909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0E31D9-268C-4D70-9C75-804FEBB5D6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97" y="5606031"/>
                <a:ext cx="2319098" cy="461665"/>
              </a:xfrm>
              <a:prstGeom prst="rect">
                <a:avLst/>
              </a:prstGeom>
              <a:blipFill>
                <a:blip r:embed="rId6"/>
                <a:stretch>
                  <a:fillRect l="-789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49559968-EB71-46D3-8BD6-EE38A0459A7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75847206"/>
                  </p:ext>
                </p:extLst>
              </p:nvPr>
            </p:nvGraphicFramePr>
            <p:xfrm>
              <a:off x="2027584" y="197054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(−2, 0)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(0, 6)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49559968-EB71-46D3-8BD6-EE38A0459A7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75847206"/>
                  </p:ext>
                </p:extLst>
              </p:nvPr>
            </p:nvGraphicFramePr>
            <p:xfrm>
              <a:off x="2027584" y="197054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43" t="-3846" r="-101087" b="-1012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0543" t="-3846" r="-1087" b="-1012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43" t="-105195" r="-101087" b="-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0543" t="-105195" r="-1087" b="-25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F333A9C2-52A0-49BC-ACD6-1F515E5881D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3" name="Table 32">
                <a:extLst>
                  <a:ext uri="{FF2B5EF4-FFF2-40B4-BE49-F238E27FC236}">
                    <a16:creationId xmlns:a16="http://schemas.microsoft.com/office/drawing/2014/main" id="{E538B6C4-5036-4EB7-A250-5244E0C0F2E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54604878"/>
                  </p:ext>
                </p:extLst>
              </p:nvPr>
            </p:nvGraphicFramePr>
            <p:xfrm>
              <a:off x="2027584" y="1468748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(−3, 0)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(0, 9)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3" name="Table 32">
                <a:extLst>
                  <a:ext uri="{FF2B5EF4-FFF2-40B4-BE49-F238E27FC236}">
                    <a16:creationId xmlns:a16="http://schemas.microsoft.com/office/drawing/2014/main" id="{E538B6C4-5036-4EB7-A250-5244E0C0F2E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54604878"/>
                  </p:ext>
                </p:extLst>
              </p:nvPr>
            </p:nvGraphicFramePr>
            <p:xfrm>
              <a:off x="2027584" y="1468748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43" t="-2564" r="-101087" b="-1025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00543" t="-2564" r="-1087" b="-1025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43" t="-103896" r="-101087" b="-38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00543" t="-103896" r="-1087" b="-38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4" name="Table 33">
                <a:extLst>
                  <a:ext uri="{FF2B5EF4-FFF2-40B4-BE49-F238E27FC236}">
                    <a16:creationId xmlns:a16="http://schemas.microsoft.com/office/drawing/2014/main" id="{3359300E-DFBB-4482-B0E0-D39613A3718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19550242"/>
                  </p:ext>
                </p:extLst>
              </p:nvPr>
            </p:nvGraphicFramePr>
            <p:xfrm>
              <a:off x="2027584" y="2774087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(−3, 0)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(0, 18)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4" name="Table 33">
                <a:extLst>
                  <a:ext uri="{FF2B5EF4-FFF2-40B4-BE49-F238E27FC236}">
                    <a16:creationId xmlns:a16="http://schemas.microsoft.com/office/drawing/2014/main" id="{3359300E-DFBB-4482-B0E0-D39613A3718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19550242"/>
                  </p:ext>
                </p:extLst>
              </p:nvPr>
            </p:nvGraphicFramePr>
            <p:xfrm>
              <a:off x="2027584" y="2774087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43" t="-3846" r="-101087" b="-1012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00543" t="-3846" r="-1087" b="-1012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43" t="-105195" r="-101087" b="-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00543" t="-105195" r="-1087" b="-25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5" name="Table 34">
                <a:extLst>
                  <a:ext uri="{FF2B5EF4-FFF2-40B4-BE49-F238E27FC236}">
                    <a16:creationId xmlns:a16="http://schemas.microsoft.com/office/drawing/2014/main" id="{66C0E6FE-EF4F-43C1-9479-46FDA7C7DF3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01948929"/>
                  </p:ext>
                </p:extLst>
              </p:nvPr>
            </p:nvGraphicFramePr>
            <p:xfrm>
              <a:off x="2027584" y="4087109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(−6, 0)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(0, 18)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5" name="Table 34">
                <a:extLst>
                  <a:ext uri="{FF2B5EF4-FFF2-40B4-BE49-F238E27FC236}">
                    <a16:creationId xmlns:a16="http://schemas.microsoft.com/office/drawing/2014/main" id="{66C0E6FE-EF4F-43C1-9479-46FDA7C7DF3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01948929"/>
                  </p:ext>
                </p:extLst>
              </p:nvPr>
            </p:nvGraphicFramePr>
            <p:xfrm>
              <a:off x="2027584" y="4087109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543" t="-3846" r="-101087" b="-1012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100543" t="-3846" r="-1087" b="-1012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543" t="-105195" r="-101087" b="-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100543" t="-105195" r="-1087" b="-25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6" name="Table 35">
                <a:extLst>
                  <a:ext uri="{FF2B5EF4-FFF2-40B4-BE49-F238E27FC236}">
                    <a16:creationId xmlns:a16="http://schemas.microsoft.com/office/drawing/2014/main" id="{8F97844B-FE0E-4D78-B6A8-E266B8731C4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58592920"/>
                  </p:ext>
                </p:extLst>
              </p:nvPr>
            </p:nvGraphicFramePr>
            <p:xfrm>
              <a:off x="2027584" y="5411628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(6, 0)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−18)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6" name="Table 35">
                <a:extLst>
                  <a:ext uri="{FF2B5EF4-FFF2-40B4-BE49-F238E27FC236}">
                    <a16:creationId xmlns:a16="http://schemas.microsoft.com/office/drawing/2014/main" id="{8F97844B-FE0E-4D78-B6A8-E266B8731C4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58592920"/>
                  </p:ext>
                </p:extLst>
              </p:nvPr>
            </p:nvGraphicFramePr>
            <p:xfrm>
              <a:off x="2027584" y="5411628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543" t="-2564" r="-101087" b="-1012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100543" t="-2564" r="-1087" b="-1012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543" t="-103896" r="-101087" b="-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100543" t="-103896" r="-1087" b="-25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8DB27325-3F7A-45DD-B820-71A8F27B0DEA}"/>
                  </a:ext>
                </a:extLst>
              </p:cNvPr>
              <p:cNvSpPr/>
              <p:nvPr/>
            </p:nvSpPr>
            <p:spPr>
              <a:xfrm>
                <a:off x="4823756" y="382225"/>
                <a:ext cx="23886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8DB27325-3F7A-45DD-B820-71A8F27B0D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756" y="382225"/>
                <a:ext cx="2388672" cy="461665"/>
              </a:xfrm>
              <a:prstGeom prst="rect">
                <a:avLst/>
              </a:prstGeom>
              <a:blipFill>
                <a:blip r:embed="rId12"/>
                <a:stretch>
                  <a:fillRect l="-765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5E983DBF-1C87-442D-BBB7-29E8CB79A144}"/>
                  </a:ext>
                </a:extLst>
              </p:cNvPr>
              <p:cNvSpPr/>
              <p:nvPr/>
            </p:nvSpPr>
            <p:spPr>
              <a:xfrm>
                <a:off x="4823755" y="1687564"/>
                <a:ext cx="231909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=18−2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5E983DBF-1C87-442D-BBB7-29E8CB79A1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755" y="1687564"/>
                <a:ext cx="2319099" cy="461665"/>
              </a:xfrm>
              <a:prstGeom prst="rect">
                <a:avLst/>
              </a:prstGeom>
              <a:blipFill>
                <a:blip r:embed="rId13"/>
                <a:stretch>
                  <a:fillRect l="-787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F93C3371-AE41-4FBB-9440-65D6EA4FF4ED}"/>
                  </a:ext>
                </a:extLst>
              </p:cNvPr>
              <p:cNvSpPr/>
              <p:nvPr/>
            </p:nvSpPr>
            <p:spPr>
              <a:xfrm>
                <a:off x="4823755" y="2992903"/>
                <a:ext cx="256757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F93C3371-AE41-4FBB-9440-65D6EA4FF4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755" y="2992903"/>
                <a:ext cx="2567577" cy="461665"/>
              </a:xfrm>
              <a:prstGeom prst="rect">
                <a:avLst/>
              </a:prstGeom>
              <a:blipFill>
                <a:blip r:embed="rId14"/>
                <a:stretch>
                  <a:fillRect l="-713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50A3AC4-9727-4AB8-A6FC-CE1696C373AD}"/>
                  </a:ext>
                </a:extLst>
              </p:cNvPr>
              <p:cNvSpPr/>
              <p:nvPr/>
            </p:nvSpPr>
            <p:spPr>
              <a:xfrm>
                <a:off x="4823755" y="4299467"/>
                <a:ext cx="271007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=−4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50A3AC4-9727-4AB8-A6FC-CE1696C373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755" y="4299467"/>
                <a:ext cx="2710070" cy="461665"/>
              </a:xfrm>
              <a:prstGeom prst="rect">
                <a:avLst/>
              </a:prstGeom>
              <a:blipFill>
                <a:blip r:embed="rId15"/>
                <a:stretch>
                  <a:fillRect l="-674"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8AB2AB03-00BA-4A4E-97BB-3F7FA560F180}"/>
                  </a:ext>
                </a:extLst>
              </p:cNvPr>
              <p:cNvSpPr/>
              <p:nvPr/>
            </p:nvSpPr>
            <p:spPr>
              <a:xfrm>
                <a:off x="4823756" y="5606031"/>
                <a:ext cx="231909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=−4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8AB2AB03-00BA-4A4E-97BB-3F7FA560F1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756" y="5606031"/>
                <a:ext cx="2319098" cy="461665"/>
              </a:xfrm>
              <a:prstGeom prst="rect">
                <a:avLst/>
              </a:prstGeom>
              <a:blipFill>
                <a:blip r:embed="rId16"/>
                <a:stretch>
                  <a:fillRect l="-787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2" name="Table 41">
                <a:extLst>
                  <a:ext uri="{FF2B5EF4-FFF2-40B4-BE49-F238E27FC236}">
                    <a16:creationId xmlns:a16="http://schemas.microsoft.com/office/drawing/2014/main" id="{382A8F9F-95D8-47E6-981B-3C17A1F8D38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25777333"/>
                  </p:ext>
                </p:extLst>
              </p:nvPr>
            </p:nvGraphicFramePr>
            <p:xfrm>
              <a:off x="6884438" y="197054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(9, 0)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−18)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2" name="Table 41">
                <a:extLst>
                  <a:ext uri="{FF2B5EF4-FFF2-40B4-BE49-F238E27FC236}">
                    <a16:creationId xmlns:a16="http://schemas.microsoft.com/office/drawing/2014/main" id="{382A8F9F-95D8-47E6-981B-3C17A1F8D38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25777333"/>
                  </p:ext>
                </p:extLst>
              </p:nvPr>
            </p:nvGraphicFramePr>
            <p:xfrm>
              <a:off x="6884438" y="197054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7"/>
                          <a:stretch>
                            <a:fillRect l="-543" t="-3846" r="-101087" b="-1012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7"/>
                          <a:stretch>
                            <a:fillRect l="-100543" t="-3846" r="-1087" b="-1012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7"/>
                          <a:stretch>
                            <a:fillRect l="-543" t="-105195" r="-101087" b="-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7"/>
                          <a:stretch>
                            <a:fillRect l="-100543" t="-105195" r="-1087" b="-25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3" name="Table 42">
                <a:extLst>
                  <a:ext uri="{FF2B5EF4-FFF2-40B4-BE49-F238E27FC236}">
                    <a16:creationId xmlns:a16="http://schemas.microsoft.com/office/drawing/2014/main" id="{AE10DF30-2360-496B-8ADC-86A07DF2A17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65712415"/>
                  </p:ext>
                </p:extLst>
              </p:nvPr>
            </p:nvGraphicFramePr>
            <p:xfrm>
              <a:off x="6884438" y="1468748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(9, 0)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(0, 18)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3" name="Table 42">
                <a:extLst>
                  <a:ext uri="{FF2B5EF4-FFF2-40B4-BE49-F238E27FC236}">
                    <a16:creationId xmlns:a16="http://schemas.microsoft.com/office/drawing/2014/main" id="{AE10DF30-2360-496B-8ADC-86A07DF2A17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65712415"/>
                  </p:ext>
                </p:extLst>
              </p:nvPr>
            </p:nvGraphicFramePr>
            <p:xfrm>
              <a:off x="6884438" y="1468748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l="-543" t="-2564" r="-101087" b="-1025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l="-100543" t="-2564" r="-1087" b="-1025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l="-543" t="-103896" r="-101087" b="-38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l="-100543" t="-103896" r="-1087" b="-38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4" name="Table 43">
                <a:extLst>
                  <a:ext uri="{FF2B5EF4-FFF2-40B4-BE49-F238E27FC236}">
                    <a16:creationId xmlns:a16="http://schemas.microsoft.com/office/drawing/2014/main" id="{9C01456F-F631-41CF-AA71-22A42AEC8A0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4869912"/>
                  </p:ext>
                </p:extLst>
              </p:nvPr>
            </p:nvGraphicFramePr>
            <p:xfrm>
              <a:off x="6884438" y="2774087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(9, 0)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(0, 18)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4" name="Table 43">
                <a:extLst>
                  <a:ext uri="{FF2B5EF4-FFF2-40B4-BE49-F238E27FC236}">
                    <a16:creationId xmlns:a16="http://schemas.microsoft.com/office/drawing/2014/main" id="{9C01456F-F631-41CF-AA71-22A42AEC8A0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4869912"/>
                  </p:ext>
                </p:extLst>
              </p:nvPr>
            </p:nvGraphicFramePr>
            <p:xfrm>
              <a:off x="6884438" y="2774087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9"/>
                          <a:stretch>
                            <a:fillRect l="-543" t="-3846" r="-101087" b="-1012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9"/>
                          <a:stretch>
                            <a:fillRect l="-100543" t="-3846" r="-1087" b="-1012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9"/>
                          <a:stretch>
                            <a:fillRect l="-543" t="-105195" r="-101087" b="-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9"/>
                          <a:stretch>
                            <a:fillRect l="-100543" t="-105195" r="-1087" b="-25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5" name="Table 44">
                <a:extLst>
                  <a:ext uri="{FF2B5EF4-FFF2-40B4-BE49-F238E27FC236}">
                    <a16:creationId xmlns:a16="http://schemas.microsoft.com/office/drawing/2014/main" id="{8612AA99-196D-4A7E-B3EB-6C59CF1CE02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2468162"/>
                  </p:ext>
                </p:extLst>
              </p:nvPr>
            </p:nvGraphicFramePr>
            <p:xfrm>
              <a:off x="6884438" y="4087109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(4.5, 0)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(0, 18)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5" name="Table 44">
                <a:extLst>
                  <a:ext uri="{FF2B5EF4-FFF2-40B4-BE49-F238E27FC236}">
                    <a16:creationId xmlns:a16="http://schemas.microsoft.com/office/drawing/2014/main" id="{8612AA99-196D-4A7E-B3EB-6C59CF1CE02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2468162"/>
                  </p:ext>
                </p:extLst>
              </p:nvPr>
            </p:nvGraphicFramePr>
            <p:xfrm>
              <a:off x="6884438" y="4087109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0"/>
                          <a:stretch>
                            <a:fillRect l="-543" t="-3846" r="-101087" b="-1012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0"/>
                          <a:stretch>
                            <a:fillRect l="-100543" t="-3846" r="-1087" b="-1012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0"/>
                          <a:stretch>
                            <a:fillRect l="-543" t="-105195" r="-101087" b="-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0"/>
                          <a:stretch>
                            <a:fillRect l="-100543" t="-105195" r="-1087" b="-25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6" name="Table 45">
                <a:extLst>
                  <a:ext uri="{FF2B5EF4-FFF2-40B4-BE49-F238E27FC236}">
                    <a16:creationId xmlns:a16="http://schemas.microsoft.com/office/drawing/2014/main" id="{D3A7DA32-8380-4432-869F-2BE89C0F365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71933733"/>
                  </p:ext>
                </p:extLst>
              </p:nvPr>
            </p:nvGraphicFramePr>
            <p:xfrm>
              <a:off x="6884438" y="5411628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(2.25, 0)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(0, 9)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6" name="Table 45">
                <a:extLst>
                  <a:ext uri="{FF2B5EF4-FFF2-40B4-BE49-F238E27FC236}">
                    <a16:creationId xmlns:a16="http://schemas.microsoft.com/office/drawing/2014/main" id="{D3A7DA32-8380-4432-869F-2BE89C0F365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71933733"/>
                  </p:ext>
                </p:extLst>
              </p:nvPr>
            </p:nvGraphicFramePr>
            <p:xfrm>
              <a:off x="6884438" y="5411628"/>
              <a:ext cx="2236306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8153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118153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1"/>
                          <a:stretch>
                            <a:fillRect l="-543" t="-2564" r="-101087" b="-1012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1"/>
                          <a:stretch>
                            <a:fillRect l="-100543" t="-2564" r="-1087" b="-1012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1"/>
                          <a:stretch>
                            <a:fillRect l="-543" t="-103896" r="-101087" b="-2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1"/>
                          <a:stretch>
                            <a:fillRect l="-100543" t="-103896" r="-1087" b="-25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88926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</TotalTime>
  <Words>434</Words>
  <Application>Microsoft Office PowerPoint</Application>
  <PresentationFormat>On-screen Show (4:3)</PresentationFormat>
  <Paragraphs>111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Straight line graphs:  Intercepts: y=mx+c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100</cp:revision>
  <dcterms:created xsi:type="dcterms:W3CDTF">2018-01-26T08:52:52Z</dcterms:created>
  <dcterms:modified xsi:type="dcterms:W3CDTF">2019-02-18T15:29:15Z</dcterms:modified>
</cp:coreProperties>
</file>