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11" r:id="rId2"/>
    <p:sldId id="312" r:id="rId3"/>
    <p:sldId id="313" r:id="rId4"/>
    <p:sldId id="31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8192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907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7468" y="201956"/>
            <a:ext cx="6509061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Proportion: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Inverse proportion (x and y)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2973527" y="4011521"/>
                <a:ext cx="3158916" cy="14773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When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y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= 5,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x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= 12</m:t>
                      </m:r>
                    </m:oMath>
                  </m:oMathPara>
                </a14:m>
                <a:endParaRPr lang="en-GB" sz="2400" dirty="0">
                  <a:solidFill>
                    <a:prstClr val="white"/>
                  </a:solidFill>
                </a:endParaRPr>
              </a:p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Find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y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when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x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= 6</m:t>
                      </m:r>
                    </m:oMath>
                  </m:oMathPara>
                </a14:m>
                <a:endParaRPr lang="en-GB" sz="2400" dirty="0"/>
              </a:p>
              <a:p>
                <a:pPr lvl="0" algn="r">
                  <a:defRPr/>
                </a:pPr>
                <a:endParaRPr sz="2400" dirty="0"/>
              </a:p>
              <a:p>
                <a:pPr lvl="0" algn="r">
                  <a:defRPr/>
                </a:pPr>
                <a:endParaRPr sz="24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3527" y="4011521"/>
                <a:ext cx="3158916" cy="14773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08D2336-314B-44BA-95AE-8F6F97A88A9F}"/>
                  </a:ext>
                </a:extLst>
              </p:cNvPr>
              <p:cNvSpPr txBox="1"/>
              <p:nvPr/>
            </p:nvSpPr>
            <p:spPr>
              <a:xfrm>
                <a:off x="3320296" y="4976144"/>
                <a:ext cx="2513509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When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y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= 10,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x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= 12</m:t>
                      </m:r>
                    </m:oMath>
                  </m:oMathPara>
                </a14:m>
                <a:endParaRPr lang="en-GB" sz="2400" dirty="0"/>
              </a:p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Find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y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when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x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= 6</m:t>
                      </m:r>
                    </m:oMath>
                  </m:oMathPara>
                </a14:m>
                <a:endParaRPr sz="2400" dirty="0"/>
              </a:p>
              <a:p>
                <a:pPr lvl="0" algn="r">
                  <a:defRPr/>
                </a:pPr>
                <a:endParaRPr sz="2400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08D2336-314B-44BA-95AE-8F6F97A88A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0296" y="4976144"/>
                <a:ext cx="2513509" cy="1107996"/>
              </a:xfrm>
              <a:prstGeom prst="rect">
                <a:avLst/>
              </a:prstGeom>
              <a:blipFill>
                <a:blip r:embed="rId8"/>
                <a:stretch>
                  <a:fillRect l="-2427" r="-19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406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8E51669-D14C-4D2E-9340-EE8A3B97DE8D}"/>
              </a:ext>
            </a:extLst>
          </p:cNvPr>
          <p:cNvSpPr txBox="1"/>
          <p:nvPr/>
        </p:nvSpPr>
        <p:spPr>
          <a:xfrm>
            <a:off x="459994" y="908228"/>
            <a:ext cx="3426205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en-GB" dirty="0">
                <a:solidFill>
                  <a:prstClr val="black"/>
                </a:solidFill>
              </a:rPr>
              <a:t>y is inversely proportional to x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prstClr val="black"/>
              </a:solidFill>
              <a:latin typeface="Calibri" panose="020F0502020204030204"/>
            </a:endParaRPr>
          </a:p>
          <a:p>
            <a:pPr lvl="0">
              <a:defRPr/>
            </a:pPr>
            <a:r>
              <a:rPr lang="en-GB" dirty="0">
                <a:solidFill>
                  <a:prstClr val="black"/>
                </a:solidFill>
              </a:rPr>
              <a:t>When y = 6, x = 10</a:t>
            </a:r>
          </a:p>
          <a:p>
            <a:pPr lvl="0">
              <a:defRPr/>
            </a:pPr>
            <a:endParaRPr lang="en-GB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en-GB" dirty="0">
                <a:solidFill>
                  <a:prstClr val="black"/>
                </a:solidFill>
              </a:rPr>
              <a:t>Find y when x = 4</a:t>
            </a:r>
          </a:p>
          <a:p>
            <a:pPr lvl="0">
              <a:defRPr/>
            </a:pP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3DC0E6E-DEF8-4345-852E-9C86CB9F359D}"/>
              </a:ext>
            </a:extLst>
          </p:cNvPr>
          <p:cNvSpPr txBox="1"/>
          <p:nvPr/>
        </p:nvSpPr>
        <p:spPr>
          <a:xfrm>
            <a:off x="5057907" y="936010"/>
            <a:ext cx="3426205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en-GB" dirty="0">
                <a:solidFill>
                  <a:prstClr val="black"/>
                </a:solidFill>
              </a:rPr>
              <a:t>y is inversely proportional to x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prstClr val="black"/>
              </a:solidFill>
              <a:latin typeface="Calibri" panose="020F0502020204030204"/>
            </a:endParaRPr>
          </a:p>
          <a:p>
            <a:pPr lvl="0">
              <a:defRPr/>
            </a:pPr>
            <a:r>
              <a:rPr lang="en-GB" dirty="0">
                <a:solidFill>
                  <a:prstClr val="black"/>
                </a:solidFill>
              </a:rPr>
              <a:t>When y = 6, x = 20</a:t>
            </a:r>
          </a:p>
          <a:p>
            <a:pPr lvl="0">
              <a:defRPr/>
            </a:pPr>
            <a:endParaRPr lang="en-GB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en-GB" dirty="0">
                <a:solidFill>
                  <a:prstClr val="black"/>
                </a:solidFill>
              </a:rPr>
              <a:t>Find y when x = 4</a:t>
            </a:r>
          </a:p>
          <a:p>
            <a:pPr lvl="0">
              <a:defRPr/>
            </a:pP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766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A0806F-4F02-45E6-A3CF-7206E0220320}"/>
              </a:ext>
            </a:extLst>
          </p:cNvPr>
          <p:cNvSpPr/>
          <p:nvPr/>
        </p:nvSpPr>
        <p:spPr>
          <a:xfrm>
            <a:off x="397566" y="197346"/>
            <a:ext cx="372717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b="1" dirty="0">
                <a:solidFill>
                  <a:prstClr val="black"/>
                </a:solidFill>
              </a:rPr>
              <a:t>y is inversely proportional to x…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/>
            <a:r>
              <a:rPr lang="en-GB" dirty="0">
                <a:solidFill>
                  <a:prstClr val="black"/>
                </a:solidFill>
              </a:rPr>
              <a:t>When y = 12, x = 5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Find y when x = 3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lvl="0"/>
            <a:r>
              <a:rPr lang="en-GB" dirty="0">
                <a:solidFill>
                  <a:prstClr val="black"/>
                </a:solidFill>
              </a:rPr>
              <a:t>When y = 5, x = 12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Find y when x = 3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lvl="0"/>
            <a:r>
              <a:rPr lang="en-GB" dirty="0">
                <a:solidFill>
                  <a:prstClr val="black"/>
                </a:solidFill>
              </a:rPr>
              <a:t>When y = 5, x = 12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Find y when x = 6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lvl="0"/>
            <a:r>
              <a:rPr lang="en-GB" dirty="0">
                <a:solidFill>
                  <a:prstClr val="black"/>
                </a:solidFill>
              </a:rPr>
              <a:t>When y = 10, x = 12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Find y when x = 6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lvl="0"/>
            <a:r>
              <a:rPr lang="en-GB" dirty="0">
                <a:solidFill>
                  <a:prstClr val="black"/>
                </a:solidFill>
              </a:rPr>
              <a:t>When y = 10, x = 24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Find y when x = 6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lvl="0"/>
            <a:r>
              <a:rPr lang="en-GB" dirty="0">
                <a:solidFill>
                  <a:prstClr val="black"/>
                </a:solidFill>
              </a:rPr>
              <a:t>When y = 20, x = 24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Find y when x = 12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lvl="0"/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	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2473E16-F2A5-4B88-A97A-88E0EBCD2BA9}"/>
              </a:ext>
            </a:extLst>
          </p:cNvPr>
          <p:cNvSpPr/>
          <p:nvPr/>
        </p:nvSpPr>
        <p:spPr>
          <a:xfrm>
            <a:off x="4572000" y="675287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dirty="0">
                <a:solidFill>
                  <a:prstClr val="black"/>
                </a:solidFill>
              </a:rPr>
              <a:t>When y = 10, x = 12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Find y when x = 6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lvl="0"/>
            <a:r>
              <a:rPr lang="en-GB" dirty="0">
                <a:solidFill>
                  <a:prstClr val="black"/>
                </a:solidFill>
              </a:rPr>
              <a:t>When y = 10, x = 12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Find x when y = 6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lvl="0"/>
            <a:r>
              <a:rPr lang="en-GB" dirty="0">
                <a:solidFill>
                  <a:prstClr val="black"/>
                </a:solidFill>
              </a:rPr>
              <a:t>When y = 30, x = 36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Find x when y = 6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lvl="0"/>
            <a:r>
              <a:rPr lang="en-GB" dirty="0">
                <a:solidFill>
                  <a:prstClr val="black"/>
                </a:solidFill>
              </a:rPr>
              <a:t>When y = 30, x = 36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Find x when y = 54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lvl="0"/>
            <a:r>
              <a:rPr lang="en-GB" dirty="0">
                <a:solidFill>
                  <a:prstClr val="black"/>
                </a:solidFill>
              </a:rPr>
              <a:t>When x = 15, y = 18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Find x when y = 54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lvl="0"/>
            <a:r>
              <a:rPr lang="en-GB" dirty="0">
                <a:solidFill>
                  <a:prstClr val="black"/>
                </a:solidFill>
              </a:rPr>
              <a:t>When x = 1.5, y = 18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Find x when y = 54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841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A0806F-4F02-45E6-A3CF-7206E0220320}"/>
              </a:ext>
            </a:extLst>
          </p:cNvPr>
          <p:cNvSpPr/>
          <p:nvPr/>
        </p:nvSpPr>
        <p:spPr>
          <a:xfrm>
            <a:off x="397566" y="197346"/>
            <a:ext cx="372717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b="1" dirty="0">
                <a:solidFill>
                  <a:prstClr val="black"/>
                </a:solidFill>
              </a:rPr>
              <a:t>y is inversely proportional to x…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/>
            <a:r>
              <a:rPr lang="en-GB" dirty="0">
                <a:solidFill>
                  <a:prstClr val="black"/>
                </a:solidFill>
              </a:rPr>
              <a:t>When y = 12, x = 5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Find y when x = 3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lvl="0"/>
            <a:r>
              <a:rPr lang="en-GB" dirty="0">
                <a:solidFill>
                  <a:prstClr val="black"/>
                </a:solidFill>
              </a:rPr>
              <a:t>When y = 5, x = 12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Find y when x = 3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lvl="0"/>
            <a:r>
              <a:rPr lang="en-GB" dirty="0">
                <a:solidFill>
                  <a:prstClr val="black"/>
                </a:solidFill>
              </a:rPr>
              <a:t>When y = 5, x = 12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Find y when x = 6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lvl="0"/>
            <a:r>
              <a:rPr lang="en-GB" dirty="0">
                <a:solidFill>
                  <a:prstClr val="black"/>
                </a:solidFill>
              </a:rPr>
              <a:t>When y = 10, x = 12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Find y when x = 6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lvl="0"/>
            <a:r>
              <a:rPr lang="en-GB" dirty="0">
                <a:solidFill>
                  <a:prstClr val="black"/>
                </a:solidFill>
              </a:rPr>
              <a:t>When y = 10, x = 24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Find y when x = 6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lvl="0"/>
            <a:r>
              <a:rPr lang="en-GB" dirty="0">
                <a:solidFill>
                  <a:prstClr val="black"/>
                </a:solidFill>
              </a:rPr>
              <a:t>When y = 20, x = 24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Find y when x = 12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lvl="0"/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	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2473E16-F2A5-4B88-A97A-88E0EBCD2BA9}"/>
              </a:ext>
            </a:extLst>
          </p:cNvPr>
          <p:cNvSpPr/>
          <p:nvPr/>
        </p:nvSpPr>
        <p:spPr>
          <a:xfrm>
            <a:off x="4572000" y="675287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dirty="0">
                <a:solidFill>
                  <a:prstClr val="black"/>
                </a:solidFill>
              </a:rPr>
              <a:t>When y = 10, x = 12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Find y when x = 6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lvl="0"/>
            <a:r>
              <a:rPr lang="en-GB" dirty="0">
                <a:solidFill>
                  <a:prstClr val="black"/>
                </a:solidFill>
              </a:rPr>
              <a:t>When y = 10, x = 12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Find x when y = 6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lvl="0"/>
            <a:r>
              <a:rPr lang="en-GB" dirty="0">
                <a:solidFill>
                  <a:prstClr val="black"/>
                </a:solidFill>
              </a:rPr>
              <a:t>When y = 30, x = 36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Find x when y = 6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lvl="0"/>
            <a:r>
              <a:rPr lang="en-GB" dirty="0">
                <a:solidFill>
                  <a:prstClr val="black"/>
                </a:solidFill>
              </a:rPr>
              <a:t>When y = 30, x = 36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Find x when y = 54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lvl="0"/>
            <a:r>
              <a:rPr lang="en-GB" dirty="0">
                <a:solidFill>
                  <a:prstClr val="black"/>
                </a:solidFill>
              </a:rPr>
              <a:t>When x = 15, y = 18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Find x when y = 54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lvl="0"/>
            <a:r>
              <a:rPr lang="en-GB" dirty="0">
                <a:solidFill>
                  <a:prstClr val="black"/>
                </a:solidFill>
              </a:rPr>
              <a:t>When x = 1.5, y = 18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Find x when y = 54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AE0685-6567-4C55-83AE-0035627BE893}"/>
              </a:ext>
            </a:extLst>
          </p:cNvPr>
          <p:cNvSpPr txBox="1"/>
          <p:nvPr/>
        </p:nvSpPr>
        <p:spPr>
          <a:xfrm>
            <a:off x="2763079" y="854765"/>
            <a:ext cx="88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y = 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39EC8F-6D31-48CD-8FD7-642BD68D8285}"/>
              </a:ext>
            </a:extLst>
          </p:cNvPr>
          <p:cNvSpPr txBox="1"/>
          <p:nvPr/>
        </p:nvSpPr>
        <p:spPr>
          <a:xfrm>
            <a:off x="2763079" y="1696850"/>
            <a:ext cx="88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y = 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0A787F-35D3-48AC-949C-8E7029CF9C88}"/>
              </a:ext>
            </a:extLst>
          </p:cNvPr>
          <p:cNvSpPr txBox="1"/>
          <p:nvPr/>
        </p:nvSpPr>
        <p:spPr>
          <a:xfrm>
            <a:off x="2763079" y="2538935"/>
            <a:ext cx="88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y = 10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3E532A-29D2-40E4-95E9-5B4BD9C2FE12}"/>
              </a:ext>
            </a:extLst>
          </p:cNvPr>
          <p:cNvSpPr txBox="1"/>
          <p:nvPr/>
        </p:nvSpPr>
        <p:spPr>
          <a:xfrm>
            <a:off x="2763079" y="3244334"/>
            <a:ext cx="88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y = 20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159D5F-E358-4BF4-AADA-BA98B555976F}"/>
              </a:ext>
            </a:extLst>
          </p:cNvPr>
          <p:cNvSpPr txBox="1"/>
          <p:nvPr/>
        </p:nvSpPr>
        <p:spPr>
          <a:xfrm>
            <a:off x="2763079" y="4137991"/>
            <a:ext cx="88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y = 40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24CE08-9C19-4795-8E29-C0A7EC1AE19E}"/>
              </a:ext>
            </a:extLst>
          </p:cNvPr>
          <p:cNvSpPr txBox="1"/>
          <p:nvPr/>
        </p:nvSpPr>
        <p:spPr>
          <a:xfrm>
            <a:off x="2763079" y="4937657"/>
            <a:ext cx="88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y = 40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5C4DFA-C259-44C8-BCB7-F42DBFDF65A7}"/>
              </a:ext>
            </a:extLst>
          </p:cNvPr>
          <p:cNvSpPr txBox="1"/>
          <p:nvPr/>
        </p:nvSpPr>
        <p:spPr>
          <a:xfrm>
            <a:off x="7109792" y="768626"/>
            <a:ext cx="88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y = 20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6FD595-6D81-45D7-AC8D-AAB565F49816}"/>
              </a:ext>
            </a:extLst>
          </p:cNvPr>
          <p:cNvSpPr txBox="1"/>
          <p:nvPr/>
        </p:nvSpPr>
        <p:spPr>
          <a:xfrm>
            <a:off x="7109792" y="1610711"/>
            <a:ext cx="88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x = 20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73FCB2C-D702-4F0B-B229-FD5EB5009CC6}"/>
              </a:ext>
            </a:extLst>
          </p:cNvPr>
          <p:cNvSpPr txBox="1"/>
          <p:nvPr/>
        </p:nvSpPr>
        <p:spPr>
          <a:xfrm>
            <a:off x="7109792" y="2452796"/>
            <a:ext cx="88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x = 180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BB125AB-7D38-49C8-BBE2-C90C247D3332}"/>
              </a:ext>
            </a:extLst>
          </p:cNvPr>
          <p:cNvSpPr txBox="1"/>
          <p:nvPr/>
        </p:nvSpPr>
        <p:spPr>
          <a:xfrm>
            <a:off x="7109792" y="3158195"/>
            <a:ext cx="88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x = 20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3465707-EF67-475F-B3B0-FAF3CE98A7B3}"/>
              </a:ext>
            </a:extLst>
          </p:cNvPr>
          <p:cNvSpPr txBox="1"/>
          <p:nvPr/>
        </p:nvSpPr>
        <p:spPr>
          <a:xfrm>
            <a:off x="7109792" y="4051852"/>
            <a:ext cx="88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x = 5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19F3F4E-7148-4D00-A8E2-71D00565F707}"/>
              </a:ext>
            </a:extLst>
          </p:cNvPr>
          <p:cNvSpPr txBox="1"/>
          <p:nvPr/>
        </p:nvSpPr>
        <p:spPr>
          <a:xfrm>
            <a:off x="7109792" y="4851518"/>
            <a:ext cx="88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x = 0.5 </a:t>
            </a:r>
          </a:p>
        </p:txBody>
      </p:sp>
    </p:spTree>
    <p:extLst>
      <p:ext uri="{BB962C8B-B14F-4D97-AF65-F5344CB8AC3E}">
        <p14:creationId xmlns:p14="http://schemas.microsoft.com/office/powerpoint/2010/main" val="3744590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1696</TotalTime>
  <Words>317</Words>
  <Application>Microsoft Office PowerPoint</Application>
  <PresentationFormat>On-screen Show (4:3)</PresentationFormat>
  <Paragraphs>117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Proportion:  Inverse proportion (x and y)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90</cp:revision>
  <dcterms:created xsi:type="dcterms:W3CDTF">2018-01-26T08:52:52Z</dcterms:created>
  <dcterms:modified xsi:type="dcterms:W3CDTF">2018-06-26T16:14:53Z</dcterms:modified>
</cp:coreProperties>
</file>