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  <p:sldMasterId id="2147483904" r:id="rId2"/>
    <p:sldMasterId id="2147483912" r:id="rId3"/>
  </p:sldMasterIdLst>
  <p:notesMasterIdLst>
    <p:notesMasterId r:id="rId6"/>
  </p:notesMasterIdLst>
  <p:sldIdLst>
    <p:sldId id="1761" r:id="rId4"/>
    <p:sldId id="17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3F73D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7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C9CF1-7F3F-4876-B43A-81BF0798EEDA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8AA60-A30C-4994-A506-B3DEF928A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83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Simplify</a:t>
            </a:r>
            <a:r>
              <a:rPr lang="en-GB" baseline="0" dirty="0"/>
              <a:t> formative assessment for teachers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Immediately demonstrate students’ level of understanding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Teachers share questions and students share explanations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Focused not on what a student got wrong but why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27B325-0292-40A6-BC31-D7B6E61146EB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5773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GB" dirty="0"/>
              <a:t>Simplify</a:t>
            </a:r>
            <a:r>
              <a:rPr lang="en-GB" baseline="0" dirty="0"/>
              <a:t> formative assessment for teachers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Immediately demonstrate students’ level of understanding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Teachers share questions and students share explanations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Focused not on what a student got wrong but why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27B325-0292-40A6-BC31-D7B6E61146EB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6132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89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455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CB78-D07B-47B5-8D55-40AAD84BFAAC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E03D-B661-4E40-AD56-50BC5EEF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558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CB78-D07B-47B5-8D55-40AAD84BFAAC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E03D-B661-4E40-AD56-50BC5EEF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204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CB78-D07B-47B5-8D55-40AAD84BFAAC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E03D-B661-4E40-AD56-50BC5EEF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349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CB78-D07B-47B5-8D55-40AAD84BFAAC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E03D-B661-4E40-AD56-50BC5EEF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52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CB78-D07B-47B5-8D55-40AAD84BFAAC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E03D-B661-4E40-AD56-50BC5EEF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717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CB78-D07B-47B5-8D55-40AAD84BFAAC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E03D-B661-4E40-AD56-50BC5EEF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415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CB78-D07B-47B5-8D55-40AAD84BFAAC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E03D-B661-4E40-AD56-50BC5EEF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3606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CB78-D07B-47B5-8D55-40AAD84BFAAC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E03D-B661-4E40-AD56-50BC5EEF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289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CB78-D07B-47B5-8D55-40AAD84BFAAC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E03D-B661-4E40-AD56-50BC5EEF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78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0709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CB78-D07B-47B5-8D55-40AAD84BFAAC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E03D-B661-4E40-AD56-50BC5EEF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180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0CB78-D07B-47B5-8D55-40AAD84BFAAC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E03D-B661-4E40-AD56-50BC5EEF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21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593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24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580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Comic Sans MS" pitchFamily="66" charset="0"/>
              </a:rPr>
              <a:t>Complete the exit ticket,</a:t>
            </a:r>
            <a:r>
              <a:rPr lang="en-GB" sz="2092" baseline="0" dirty="0">
                <a:latin typeface="Comic Sans MS" pitchFamily="66" charset="0"/>
              </a:rPr>
              <a:t> making sure you justify each emoji.</a:t>
            </a:r>
            <a:endParaRPr lang="en-GB" sz="2092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1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5701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661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60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Wednesday, 27 June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HCF and LCM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8655" y="5949281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r>
              <a:rPr lang="en-GB" sz="1600" dirty="0">
                <a:latin typeface="Comic Sans MS" pitchFamily="66" charset="0"/>
              </a:rPr>
              <a:t>Factor, prime number, tree, product, multiple, common, highest, lowest</a:t>
            </a:r>
          </a:p>
          <a:p>
            <a:r>
              <a:rPr lang="en-GB" sz="1600" dirty="0">
                <a:latin typeface="Comic Sans MS" pitchFamily="66" charset="0"/>
              </a:rPr>
              <a:t>Prime numbers: 2, 3, 5, 7, 11, 13, 17, 19, 23, 29, 31, 37, 41, 43, 47, 53…</a:t>
            </a: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Developing students will be able to write</a:t>
            </a:r>
            <a:r>
              <a:rPr lang="en-GB" sz="1400" baseline="0" dirty="0">
                <a:latin typeface="Comic Sans MS" pitchFamily="66" charset="0"/>
              </a:rPr>
              <a:t> numbers as products of their prime factors.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Secure students will be able to calculate</a:t>
            </a:r>
            <a:r>
              <a:rPr lang="en-GB" sz="1400" baseline="0" dirty="0">
                <a:latin typeface="Comic Sans MS" pitchFamily="66" charset="0"/>
              </a:rPr>
              <a:t> the HCF and LCM of pairs of numbers using Venn diagrams.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Excelling students will be able to  answer</a:t>
            </a:r>
            <a:r>
              <a:rPr lang="en-GB" sz="1400" baseline="0" dirty="0">
                <a:latin typeface="Comic Sans MS" pitchFamily="66" charset="0"/>
              </a:rPr>
              <a:t> worded questions on HCF and LCM.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33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Wednesday, 27 June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Comic Sans MS" pitchFamily="66" charset="0"/>
              </a:rPr>
              <a:t>Mean of a Subset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49281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Comic Sans MS" pitchFamily="66" charset="0"/>
                <a:cs typeface="Arial" charset="0"/>
              </a:rPr>
              <a:t>Average, mean, data, set, total, subset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Developing students will be able to </a:t>
            </a:r>
            <a:r>
              <a:rPr lang="en-GB" sz="1400" dirty="0">
                <a:latin typeface="Comic Sans MS" pitchFamily="66" charset="0"/>
                <a:cs typeface="Arial" charset="0"/>
              </a:rPr>
              <a:t>calculate the mean from a set of data.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Secure students will be able to </a:t>
            </a:r>
            <a:r>
              <a:rPr lang="en-GB" sz="1400" dirty="0">
                <a:latin typeface="Comic Sans MS" pitchFamily="66" charset="0"/>
                <a:cs typeface="Arial" charset="0"/>
              </a:rPr>
              <a:t>use the mean</a:t>
            </a:r>
            <a:r>
              <a:rPr lang="en-GB" sz="1400" baseline="0" dirty="0">
                <a:latin typeface="Comic Sans MS" pitchFamily="66" charset="0"/>
                <a:cs typeface="Arial" charset="0"/>
              </a:rPr>
              <a:t> to calculate a missing value.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Excelling students will be able to </a:t>
            </a:r>
            <a:r>
              <a:rPr lang="en-GB" sz="1400" dirty="0">
                <a:latin typeface="Comic Sans MS" pitchFamily="66" charset="0"/>
                <a:cs typeface="Arial" charset="0"/>
              </a:rPr>
              <a:t>calculate the mean of a subset.</a:t>
            </a:r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92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1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0CB78-D07B-47B5-8D55-40AAD84BFAAC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1E03D-B661-4E40-AD56-50BC5EEF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9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-161179" y="0"/>
                <a:ext cx="2538619" cy="69509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=8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+3=8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8=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+3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8=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−3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9=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−3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9=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−4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−6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−6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−7=−6+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1179" y="0"/>
                <a:ext cx="2538619" cy="69509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565356" y="-84082"/>
                <a:ext cx="2424021" cy="8743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−7+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−7+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−7+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−7=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+7=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5356" y="-84082"/>
                <a:ext cx="2424021" cy="87439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332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-161179" y="0"/>
                <a:ext cx="2538619" cy="69509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=8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+3=8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8=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+3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8=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−3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9=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−3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9=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−4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−6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−6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−7=−6+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1179" y="0"/>
                <a:ext cx="2538619" cy="69509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074861" y="-40268"/>
                <a:ext cx="2424021" cy="8743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−7+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−7+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−7+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−7=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+7=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4861" y="-40268"/>
                <a:ext cx="2424021" cy="87439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36242" y="-40268"/>
                <a:ext cx="2538619" cy="70314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242" y="-40268"/>
                <a:ext cx="2538619" cy="70314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845854" y="-40268"/>
                <a:ext cx="2635994" cy="6897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=−14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=7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=7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=−6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5854" y="-40268"/>
                <a:ext cx="2635994" cy="68972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836370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3405</TotalTime>
  <Words>305</Words>
  <Application>Microsoft Office PowerPoint</Application>
  <PresentationFormat>On-screen Show (4:3)</PresentationFormat>
  <Paragraphs>63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Microsoft YaHei</vt:lpstr>
      <vt:lpstr>Arial</vt:lpstr>
      <vt:lpstr>Calibri</vt:lpstr>
      <vt:lpstr>Cambria Math</vt:lpstr>
      <vt:lpstr>Comic Sans MS</vt:lpstr>
      <vt:lpstr>Times New Roman</vt:lpstr>
      <vt:lpstr>Wingdings</vt:lpstr>
      <vt:lpstr>Custom Design</vt:lpstr>
      <vt:lpstr>1_Custom Design</vt:lpstr>
      <vt:lpstr>4_Office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many ways educational research has changed the way I teach mathematics</dc:title>
  <dc:creator>Craig Barton</dc:creator>
  <cp:lastModifiedBy>Craig Barton</cp:lastModifiedBy>
  <cp:revision>342</cp:revision>
  <dcterms:created xsi:type="dcterms:W3CDTF">2017-04-12T13:22:43Z</dcterms:created>
  <dcterms:modified xsi:type="dcterms:W3CDTF">2018-06-27T08:02:12Z</dcterms:modified>
</cp:coreProperties>
</file>