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4" r:id="rId2"/>
    <p:sldId id="308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72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3.png"/><Relationship Id="rId1" Type="http://schemas.openxmlformats.org/officeDocument/2006/relationships/tags" Target="../tags/tag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2.png"/><Relationship Id="rId3" Type="http://schemas.openxmlformats.org/officeDocument/2006/relationships/image" Target="../media/image70.png"/><Relationship Id="rId7" Type="http://schemas.openxmlformats.org/officeDocument/2006/relationships/image" Target="../media/image87.png"/><Relationship Id="rId12" Type="http://schemas.openxmlformats.org/officeDocument/2006/relationships/image" Target="../media/image9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5.png"/><Relationship Id="rId1" Type="http://schemas.openxmlformats.org/officeDocument/2006/relationships/tags" Target="../tags/tag2.xml"/><Relationship Id="rId6" Type="http://schemas.openxmlformats.org/officeDocument/2006/relationships/image" Target="../media/image86.png"/><Relationship Id="rId11" Type="http://schemas.openxmlformats.org/officeDocument/2006/relationships/image" Target="../media/image90.png"/><Relationship Id="rId5" Type="http://schemas.openxmlformats.org/officeDocument/2006/relationships/image" Target="../media/image85.png"/><Relationship Id="rId15" Type="http://schemas.openxmlformats.org/officeDocument/2006/relationships/image" Target="../media/image94.png"/><Relationship Id="rId10" Type="http://schemas.openxmlformats.org/officeDocument/2006/relationships/image" Target="../media/image77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Make </a:t>
            </a:r>
            <a:r>
              <a:rPr lang="en-GB" sz="4400" b="1" i="1" dirty="0">
                <a:solidFill>
                  <a:schemeClr val="bg1"/>
                </a:solidFill>
              </a:rPr>
              <a:t>y</a:t>
            </a:r>
            <a:r>
              <a:rPr lang="en-GB" sz="4400" b="1" dirty="0">
                <a:solidFill>
                  <a:schemeClr val="bg1"/>
                </a:solidFill>
              </a:rPr>
              <a:t> the same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/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  <a:blipFill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/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2" y="5055157"/>
                <a:ext cx="2093650" cy="738664"/>
              </a:xfrm>
              <a:prstGeom prst="rect">
                <a:avLst/>
              </a:prstGeom>
              <a:blipFill>
                <a:blip r:embed="rId8"/>
                <a:stretch>
                  <a:fillRect l="-3207" r="-320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58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/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5" y="908228"/>
                <a:ext cx="1694502" cy="738664"/>
              </a:xfrm>
              <a:prstGeom prst="rect">
                <a:avLst/>
              </a:prstGeom>
              <a:blipFill>
                <a:blip r:embed="rId2"/>
                <a:stretch>
                  <a:fillRect l="-3957" r="-431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/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934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FA0662D-D3E3-4E16-9B8F-A80DDF4FB9B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4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/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blipFill>
                <a:blip r:embed="rId9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/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blipFill>
                <a:blip r:embed="rId1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blipFill>
                <a:blip r:embed="rId1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1ADD4B-F430-446E-A992-E36DCA675BE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20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68" y="331998"/>
                <a:ext cx="1928028" cy="600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/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6C71B53-AEC9-4411-8E55-C56727341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15368"/>
                <a:ext cx="2130593" cy="707886"/>
              </a:xfrm>
              <a:prstGeom prst="rect">
                <a:avLst/>
              </a:prstGeom>
              <a:blipFill>
                <a:blip r:embed="rId4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/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407680-82A8-4E89-9B90-3619EE05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1339725"/>
                <a:ext cx="2130593" cy="707886"/>
              </a:xfrm>
              <a:prstGeom prst="rect">
                <a:avLst/>
              </a:prstGeom>
              <a:blipFill>
                <a:blip r:embed="rId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/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878E6D2-BF4C-4529-AE54-B4838E287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2404793"/>
                <a:ext cx="2130593" cy="707886"/>
              </a:xfrm>
              <a:prstGeom prst="rect">
                <a:avLst/>
              </a:prstGeom>
              <a:blipFill>
                <a:blip r:embed="rId6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/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8D2E521-D207-47F1-966F-1462F67F2A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4" y="3391379"/>
                <a:ext cx="2130593" cy="707886"/>
              </a:xfrm>
              <a:prstGeom prst="rect">
                <a:avLst/>
              </a:prstGeom>
              <a:blipFill>
                <a:blip r:embed="rId7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/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D78F1C-8218-43A9-90B4-F51FF8295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4456447"/>
                <a:ext cx="2130593" cy="707886"/>
              </a:xfrm>
              <a:prstGeom prst="rect">
                <a:avLst/>
              </a:prstGeom>
              <a:blipFill>
                <a:blip r:embed="rId8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/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C3A459-68A9-4C68-8C46-B27D5ABC6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163" y="5480804"/>
                <a:ext cx="2130593" cy="707886"/>
              </a:xfrm>
              <a:prstGeom prst="rect">
                <a:avLst/>
              </a:prstGeom>
              <a:blipFill>
                <a:blip r:embed="rId9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/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=−10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05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C42BB0-7530-4D48-8A28-130A8E39E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112" y="348628"/>
                <a:ext cx="1928028" cy="60093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/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0DB69EA-A96E-4F61-B8F9-A110CFE6C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31998"/>
                <a:ext cx="2130593" cy="707886"/>
              </a:xfrm>
              <a:prstGeom prst="rect">
                <a:avLst/>
              </a:prstGeom>
              <a:blipFill>
                <a:blip r:embed="rId11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/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76B2FDE-6AED-4ECB-9266-48E4400A2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1356355"/>
                <a:ext cx="2130593" cy="707886"/>
              </a:xfrm>
              <a:prstGeom prst="rect">
                <a:avLst/>
              </a:prstGeom>
              <a:blipFill>
                <a:blip r:embed="rId12"/>
                <a:stretch>
                  <a:fillRect l="-2857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/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824F75-BCB7-4304-B45A-F8721E726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2421423"/>
                <a:ext cx="2130593" cy="707886"/>
              </a:xfrm>
              <a:prstGeom prst="rect">
                <a:avLst/>
              </a:prstGeom>
              <a:blipFill>
                <a:blip r:embed="rId13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/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27C2B9A-7E45-4120-876F-5C0A1D073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8" y="3408009"/>
                <a:ext cx="2130593" cy="707886"/>
              </a:xfrm>
              <a:prstGeom prst="rect">
                <a:avLst/>
              </a:prstGeom>
              <a:blipFill>
                <a:blip r:embed="rId14"/>
                <a:stretch>
                  <a:fillRect l="-285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/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F1E80F3-57F3-4E68-81A9-58709D16F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4473077"/>
                <a:ext cx="2130593" cy="707886"/>
              </a:xfrm>
              <a:prstGeom prst="rect">
                <a:avLst/>
              </a:prstGeom>
              <a:blipFill>
                <a:blip r:embed="rId15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/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1: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Equation 2: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BCBB63D-03E7-4F8C-A72D-89D457311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07" y="5497434"/>
                <a:ext cx="2130593" cy="707886"/>
              </a:xfrm>
              <a:prstGeom prst="rect">
                <a:avLst/>
              </a:prstGeom>
              <a:blipFill>
                <a:blip r:embed="rId16"/>
                <a:stretch>
                  <a:fillRect l="-2857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BE92059-70A2-497B-ADAB-9168878E1A1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679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641</Words>
  <Application>Microsoft Office PowerPoint</Application>
  <PresentationFormat>On-screen Show (4:3)</PresentationFormat>
  <Paragraphs>158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Simultaneous Equations:  Make y the same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2018-07-30T09:23:11Z</dcterms:modified>
</cp:coreProperties>
</file>