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66" r:id="rId2"/>
    <p:sldId id="367" r:id="rId3"/>
    <p:sldId id="368" r:id="rId4"/>
    <p:sldId id="36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467" autoAdjust="0"/>
  </p:normalViewPr>
  <p:slideViewPr>
    <p:cSldViewPr snapToGrid="0">
      <p:cViewPr varScale="1">
        <p:scale>
          <a:sx n="76" d="100"/>
          <a:sy n="76" d="100"/>
        </p:scale>
        <p:origin x="167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126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0.png"/><Relationship Id="rId3" Type="http://schemas.openxmlformats.org/officeDocument/2006/relationships/image" Target="../media/image1.png"/><Relationship Id="rId7" Type="http://schemas.openxmlformats.org/officeDocument/2006/relationships/image" Target="../media/image35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36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0872" y="387474"/>
            <a:ext cx="7393897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Fractions: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Converting Mixed Numbers Fractions to Improper Fractions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7E78347-E8CD-48E6-A626-4B768F875530}"/>
                  </a:ext>
                </a:extLst>
              </p:cNvPr>
              <p:cNvSpPr txBox="1"/>
              <p:nvPr/>
            </p:nvSpPr>
            <p:spPr>
              <a:xfrm>
                <a:off x="3794282" y="3772930"/>
                <a:ext cx="649409" cy="574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7E78347-E8CD-48E6-A626-4B768F8755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282" y="3772930"/>
                <a:ext cx="649409" cy="574196"/>
              </a:xfrm>
              <a:prstGeom prst="rect">
                <a:avLst/>
              </a:prstGeom>
              <a:blipFill>
                <a:blip r:embed="rId7"/>
                <a:stretch>
                  <a:fillRect b="-10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201B703-0EB3-4DC4-AFBA-C319BCB87BFC}"/>
                  </a:ext>
                </a:extLst>
              </p:cNvPr>
              <p:cNvSpPr txBox="1"/>
              <p:nvPr/>
            </p:nvSpPr>
            <p:spPr>
              <a:xfrm>
                <a:off x="3794282" y="4589993"/>
                <a:ext cx="792076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201B703-0EB3-4DC4-AFBA-C319BCB87B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282" y="4589993"/>
                <a:ext cx="792076" cy="57823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AA0B156-6D2C-43C7-9F1F-E3DE32810B6E}"/>
                  </a:ext>
                </a:extLst>
              </p:cNvPr>
              <p:cNvSpPr txBox="1"/>
              <p:nvPr/>
            </p:nvSpPr>
            <p:spPr>
              <a:xfrm>
                <a:off x="3794282" y="5363250"/>
                <a:ext cx="649409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AA0B156-6D2C-43C7-9F1F-E3DE32810B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282" y="5363250"/>
                <a:ext cx="649409" cy="57823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624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57907" y="785446"/>
            <a:ext cx="38451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Convert             into an improper  fraction.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12984" y="644769"/>
            <a:ext cx="365761" cy="609601"/>
          </a:xfrm>
          <a:prstGeom prst="rect">
            <a:avLst/>
          </a:prstGeom>
          <a:noFill/>
        </p:spPr>
      </p:pic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4654061" y="785447"/>
            <a:ext cx="38451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Convert             into an improper  fraction.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73970" y="621324"/>
            <a:ext cx="351692" cy="586153"/>
          </a:xfrm>
          <a:prstGeom prst="rect">
            <a:avLst/>
          </a:prstGeom>
          <a:noFill/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090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2860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28600" y="1695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28600" y="2314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228600" y="2933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228600" y="3552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054" y="487241"/>
            <a:ext cx="1380392" cy="577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3761" y="465626"/>
            <a:ext cx="1118454" cy="5869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90684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2860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28600" y="1695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28600" y="2314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228600" y="2933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228600" y="3552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054" y="487241"/>
            <a:ext cx="1380392" cy="577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3761" y="465626"/>
            <a:ext cx="1118454" cy="5869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44185" y="328613"/>
            <a:ext cx="1262429" cy="6002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92324" y="672245"/>
            <a:ext cx="1498722" cy="5606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79913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2097</TotalTime>
  <Words>52</Words>
  <Application>Microsoft Office PowerPoint</Application>
  <PresentationFormat>On-screen Show (4:3)</PresentationFormat>
  <Paragraphs>20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Fractions:  Converting Mixed Numbers Fractions to Improper Fractions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95</cp:revision>
  <dcterms:created xsi:type="dcterms:W3CDTF">2018-01-26T08:52:52Z</dcterms:created>
  <dcterms:modified xsi:type="dcterms:W3CDTF">2018-07-27T09:19:31Z</dcterms:modified>
</cp:coreProperties>
</file>