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38" r:id="rId2"/>
    <p:sldId id="339" r:id="rId3"/>
    <p:sldId id="340" r:id="rId4"/>
    <p:sldId id="341" r:id="rId5"/>
    <p:sldId id="342" r:id="rId6"/>
    <p:sldId id="34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1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589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5117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1539" y="274846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Decimals: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Multiplying by 1.5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4BFEDA-5C7D-44FF-AF79-C187AD1E3130}"/>
              </a:ext>
            </a:extLst>
          </p:cNvPr>
          <p:cNvSpPr/>
          <p:nvPr/>
        </p:nvSpPr>
        <p:spPr>
          <a:xfrm>
            <a:off x="3658928" y="4062733"/>
            <a:ext cx="18261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chemeClr val="bg1"/>
                </a:solidFill>
                <a:latin typeface="Calibri" pitchFamily="34" charset="0"/>
              </a:rPr>
              <a:t>20 x 1.5 = 30 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DBE2467-583D-41A6-9ED8-BDB69EBEDA29}"/>
              </a:ext>
            </a:extLst>
          </p:cNvPr>
          <p:cNvSpPr/>
          <p:nvPr/>
        </p:nvSpPr>
        <p:spPr>
          <a:xfrm>
            <a:off x="3658926" y="4611403"/>
            <a:ext cx="18261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chemeClr val="bg1"/>
                </a:solidFill>
                <a:latin typeface="Calibri" pitchFamily="34" charset="0"/>
              </a:rPr>
              <a:t>60 x 1.5 = 80 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4A788B0-61E4-40EF-B08D-9ECA692E830A}"/>
              </a:ext>
            </a:extLst>
          </p:cNvPr>
          <p:cNvSpPr/>
          <p:nvPr/>
        </p:nvSpPr>
        <p:spPr>
          <a:xfrm>
            <a:off x="3658926" y="5158132"/>
            <a:ext cx="18261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chemeClr val="bg1"/>
                </a:solidFill>
                <a:latin typeface="Calibri" pitchFamily="34" charset="0"/>
              </a:rPr>
              <a:t>30 x 1.5 = 45 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500563" y="0"/>
            <a:ext cx="0" cy="69580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668338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2" name="TextBox 7"/>
          <p:cNvSpPr txBox="1">
            <a:spLocks noChangeArrowheads="1"/>
          </p:cNvSpPr>
          <p:nvPr/>
        </p:nvSpPr>
        <p:spPr bwMode="auto">
          <a:xfrm>
            <a:off x="1042988" y="115888"/>
            <a:ext cx="34575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Worked Example</a:t>
            </a:r>
          </a:p>
        </p:txBody>
      </p:sp>
      <p:sp>
        <p:nvSpPr>
          <p:cNvPr id="2053" name="TextBox 8"/>
          <p:cNvSpPr txBox="1">
            <a:spLocks noChangeArrowheads="1"/>
          </p:cNvSpPr>
          <p:nvPr/>
        </p:nvSpPr>
        <p:spPr bwMode="auto">
          <a:xfrm>
            <a:off x="6227763" y="130175"/>
            <a:ext cx="3457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Your turn</a:t>
            </a:r>
          </a:p>
        </p:txBody>
      </p:sp>
      <p:sp>
        <p:nvSpPr>
          <p:cNvPr id="2062" name="TextBox 23"/>
          <p:cNvSpPr txBox="1">
            <a:spLocks noChangeArrowheads="1"/>
          </p:cNvSpPr>
          <p:nvPr/>
        </p:nvSpPr>
        <p:spPr bwMode="auto">
          <a:xfrm>
            <a:off x="7177088" y="6469063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@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mathsmrgordon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063" name="TextBox 24"/>
          <p:cNvSpPr txBox="1">
            <a:spLocks noChangeArrowheads="1"/>
          </p:cNvSpPr>
          <p:nvPr/>
        </p:nvSpPr>
        <p:spPr bwMode="auto">
          <a:xfrm>
            <a:off x="-316189" y="850902"/>
            <a:ext cx="45005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32 x 1.5</a:t>
            </a:r>
          </a:p>
        </p:txBody>
      </p:sp>
      <p:sp>
        <p:nvSpPr>
          <p:cNvPr id="18" name="TextBox 24"/>
          <p:cNvSpPr txBox="1">
            <a:spLocks noChangeArrowheads="1"/>
          </p:cNvSpPr>
          <p:nvPr/>
        </p:nvSpPr>
        <p:spPr bwMode="auto">
          <a:xfrm>
            <a:off x="4572000" y="852629"/>
            <a:ext cx="45005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algn="ctr" eaLnBrk="1" hangingPunct="1">
              <a:spcBef>
                <a:spcPct val="0"/>
              </a:spcBef>
              <a:buNone/>
            </a:pPr>
            <a:r>
              <a:rPr lang="en-GB" altLang="en-US" sz="2800" dirty="0">
                <a:solidFill>
                  <a:prstClr val="black"/>
                </a:solidFill>
              </a:rPr>
              <a:t>64 x 1.5</a:t>
            </a: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8587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23"/>
          <p:cNvSpPr txBox="1">
            <a:spLocks noChangeArrowheads="1"/>
          </p:cNvSpPr>
          <p:nvPr/>
        </p:nvSpPr>
        <p:spPr bwMode="auto">
          <a:xfrm>
            <a:off x="7177088" y="6469063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@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mathsmrgordon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9" name="TextBox 3"/>
          <p:cNvSpPr txBox="1">
            <a:spLocks noChangeArrowheads="1"/>
          </p:cNvSpPr>
          <p:nvPr/>
        </p:nvSpPr>
        <p:spPr bwMode="auto">
          <a:xfrm>
            <a:off x="1258888" y="260350"/>
            <a:ext cx="69135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Have these numbers been multiplied by 1.5?</a:t>
            </a: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54" name="TextBox 4"/>
          <p:cNvSpPr txBox="1">
            <a:spLocks noChangeArrowheads="1"/>
          </p:cNvSpPr>
          <p:nvPr/>
        </p:nvSpPr>
        <p:spPr bwMode="auto">
          <a:xfrm>
            <a:off x="611188" y="765175"/>
            <a:ext cx="6985000" cy="5970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100 x 1.5 = 150     True  /  False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20 x 1.5 = 30      True  /  False 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60 x 1.5 = 80      True  /  False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30 x 1.5 = 45      True  /  False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1.5 x 30 = 45      True  /  False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3 x 1.5 = 4.5       True  /  False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6 x 1.5 = 7.5        True  /  False</a:t>
            </a:r>
          </a:p>
        </p:txBody>
      </p:sp>
    </p:spTree>
    <p:extLst>
      <p:ext uri="{BB962C8B-B14F-4D97-AF65-F5344CB8AC3E}">
        <p14:creationId xmlns:p14="http://schemas.microsoft.com/office/powerpoint/2010/main" val="3561649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23"/>
          <p:cNvSpPr txBox="1">
            <a:spLocks noChangeArrowheads="1"/>
          </p:cNvSpPr>
          <p:nvPr/>
        </p:nvSpPr>
        <p:spPr bwMode="auto">
          <a:xfrm>
            <a:off x="7177088" y="6469063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@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mathsmrgordon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9" name="TextBox 3"/>
          <p:cNvSpPr txBox="1">
            <a:spLocks noChangeArrowheads="1"/>
          </p:cNvSpPr>
          <p:nvPr/>
        </p:nvSpPr>
        <p:spPr bwMode="auto">
          <a:xfrm>
            <a:off x="1258888" y="260350"/>
            <a:ext cx="69135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Have these numbers been multiplied by 1.5?</a:t>
            </a: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54" name="TextBox 4"/>
          <p:cNvSpPr txBox="1">
            <a:spLocks noChangeArrowheads="1"/>
          </p:cNvSpPr>
          <p:nvPr/>
        </p:nvSpPr>
        <p:spPr bwMode="auto">
          <a:xfrm>
            <a:off x="611188" y="765175"/>
            <a:ext cx="6985000" cy="5970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100 x 1.5 = 150     True  /  False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20 x 1.5 = 30      True  /  False 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60 x 1.5 = 80      True  /  False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30 x 1.5 = 45      True  /  False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1.5 x 30 = 45      True  /  False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3 x 1.5 = 4.5       True  /  False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6 x 1.5 = 7.5        True  /  False</a:t>
            </a:r>
          </a:p>
        </p:txBody>
      </p:sp>
      <p:sp>
        <p:nvSpPr>
          <p:cNvPr id="2" name="Oval 1"/>
          <p:cNvSpPr/>
          <p:nvPr/>
        </p:nvSpPr>
        <p:spPr>
          <a:xfrm>
            <a:off x="3179036" y="1076770"/>
            <a:ext cx="846033" cy="47001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2908419" y="1912834"/>
            <a:ext cx="846033" cy="47001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4068080" y="2748898"/>
            <a:ext cx="846033" cy="47001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2908418" y="3644783"/>
            <a:ext cx="846033" cy="47001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Oval 8"/>
          <p:cNvSpPr/>
          <p:nvPr/>
        </p:nvSpPr>
        <p:spPr>
          <a:xfrm>
            <a:off x="2894175" y="4523576"/>
            <a:ext cx="846033" cy="47001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879932" y="5352521"/>
            <a:ext cx="846033" cy="47001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116506" y="6183194"/>
            <a:ext cx="846033" cy="47001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2019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2011" y="521293"/>
            <a:ext cx="869961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114 x 1.5 =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1.5 x 114 =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1.5 x 57 =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1.5 x 570 =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1.5 x 285 =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2.85 x 1.5 =</a:t>
            </a:r>
          </a:p>
        </p:txBody>
      </p:sp>
      <p:sp>
        <p:nvSpPr>
          <p:cNvPr id="5" name="TextBox 23"/>
          <p:cNvSpPr txBox="1">
            <a:spLocks noChangeArrowheads="1"/>
          </p:cNvSpPr>
          <p:nvPr/>
        </p:nvSpPr>
        <p:spPr bwMode="auto">
          <a:xfrm>
            <a:off x="7177088" y="6469063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@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mathsmrgordon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4A1D8F7-0B7C-4761-AF58-0E64C6731B1F}"/>
              </a:ext>
            </a:extLst>
          </p:cNvPr>
          <p:cNvSpPr txBox="1"/>
          <p:nvPr/>
        </p:nvSpPr>
        <p:spPr>
          <a:xfrm>
            <a:off x="282011" y="130979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</p:spTree>
    <p:extLst>
      <p:ext uri="{BB962C8B-B14F-4D97-AF65-F5344CB8AC3E}">
        <p14:creationId xmlns:p14="http://schemas.microsoft.com/office/powerpoint/2010/main" val="1325726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2011" y="521293"/>
            <a:ext cx="8699619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114 x 1.5 =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1.5 x 114 =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1.5 x 57 =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1.5 x 570 =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1.5 x 285 =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2.85 x 1.5 =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418460" y="1360645"/>
            <a:ext cx="19313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171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8460" y="2205255"/>
            <a:ext cx="19313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171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18460" y="3049865"/>
            <a:ext cx="19313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85.5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18460" y="3894475"/>
            <a:ext cx="19313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855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18460" y="4739085"/>
            <a:ext cx="19313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427.5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18460" y="5583695"/>
            <a:ext cx="19313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4.275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23"/>
          <p:cNvSpPr txBox="1">
            <a:spLocks noChangeArrowheads="1"/>
          </p:cNvSpPr>
          <p:nvPr/>
        </p:nvSpPr>
        <p:spPr bwMode="auto">
          <a:xfrm>
            <a:off x="7177088" y="6469063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@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mathsmrgordon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61CDA59-C460-42DE-88A9-F3B6FDED9DF4}"/>
              </a:ext>
            </a:extLst>
          </p:cNvPr>
          <p:cNvSpPr txBox="1"/>
          <p:nvPr/>
        </p:nvSpPr>
        <p:spPr>
          <a:xfrm>
            <a:off x="282011" y="181176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 - answers</a:t>
            </a:r>
          </a:p>
        </p:txBody>
      </p:sp>
    </p:spTree>
    <p:extLst>
      <p:ext uri="{BB962C8B-B14F-4D97-AF65-F5344CB8AC3E}">
        <p14:creationId xmlns:p14="http://schemas.microsoft.com/office/powerpoint/2010/main" val="398584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910</TotalTime>
  <Words>243</Words>
  <Application>Microsoft Office PowerPoint</Application>
  <PresentationFormat>On-screen Show (4:3)</PresentationFormat>
  <Paragraphs>84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Decimals:  Multiplying by 1.5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87</cp:revision>
  <dcterms:created xsi:type="dcterms:W3CDTF">2018-01-26T08:52:52Z</dcterms:created>
  <dcterms:modified xsi:type="dcterms:W3CDTF">2018-07-27T08:28:46Z</dcterms:modified>
</cp:coreProperties>
</file>