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44" r:id="rId2"/>
    <p:sldId id="345" r:id="rId3"/>
    <p:sldId id="346" r:id="rId4"/>
    <p:sldId id="347" r:id="rId5"/>
    <p:sldId id="348" r:id="rId6"/>
    <p:sldId id="34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1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61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274846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by 2.5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4BFEDA-5C7D-44FF-AF79-C187AD1E3130}"/>
              </a:ext>
            </a:extLst>
          </p:cNvPr>
          <p:cNvSpPr/>
          <p:nvPr/>
        </p:nvSpPr>
        <p:spPr>
          <a:xfrm>
            <a:off x="3658928" y="4062733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 x 1.5 = 30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BE2467-583D-41A6-9ED8-BDB69EBEDA29}"/>
              </a:ext>
            </a:extLst>
          </p:cNvPr>
          <p:cNvSpPr/>
          <p:nvPr/>
        </p:nvSpPr>
        <p:spPr>
          <a:xfrm>
            <a:off x="3658926" y="4611403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60 x 1.5 = 80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A788B0-61E4-40EF-B08D-9ECA692E830A}"/>
              </a:ext>
            </a:extLst>
          </p:cNvPr>
          <p:cNvSpPr/>
          <p:nvPr/>
        </p:nvSpPr>
        <p:spPr>
          <a:xfrm>
            <a:off x="3658926" y="5158132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30 x 1.5 = 45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19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Your turn</a:t>
            </a:r>
          </a:p>
        </p:txBody>
      </p:sp>
      <p:sp>
        <p:nvSpPr>
          <p:cNvPr id="2062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3" name="TextBox 24"/>
          <p:cNvSpPr txBox="1">
            <a:spLocks noChangeArrowheads="1"/>
          </p:cNvSpPr>
          <p:nvPr/>
        </p:nvSpPr>
        <p:spPr bwMode="auto">
          <a:xfrm>
            <a:off x="-346007" y="836614"/>
            <a:ext cx="4500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24 x 2.5</a:t>
            </a:r>
          </a:p>
        </p:txBody>
      </p:sp>
      <p:sp>
        <p:nvSpPr>
          <p:cNvPr id="18" name="TextBox 24"/>
          <p:cNvSpPr txBox="1">
            <a:spLocks noChangeArrowheads="1"/>
          </p:cNvSpPr>
          <p:nvPr/>
        </p:nvSpPr>
        <p:spPr bwMode="auto">
          <a:xfrm>
            <a:off x="4383777" y="813457"/>
            <a:ext cx="4500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en-GB" altLang="en-US" sz="2800" dirty="0">
                <a:solidFill>
                  <a:prstClr val="black"/>
                </a:solidFill>
              </a:rPr>
              <a:t>12 x 2.5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05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258888" y="260350"/>
            <a:ext cx="6913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Have these numbers been multiplied by 2.5?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684213" y="620713"/>
            <a:ext cx="6983412" cy="898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100 x 2.5 = 250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50 x 2.5 = 120 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 x 2.5 = 12.5 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15 x 2.5 = 37.5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 x 2.5 = 45  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2.5 x 20 = 50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50 ÷ 2.5 = 20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40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258888" y="260350"/>
            <a:ext cx="6913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Have these numbers been multiplied by 2.5?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684213" y="620713"/>
            <a:ext cx="6983412" cy="898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100 x 2.5 = 250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50 x 2.5 = 120 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 x 2.5 = 12.5 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15 x 2.5 = 37.5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 x 2.5 = 45  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2.5 x 20 = 50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50 ÷ 2.5 = 20       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81585" y="897308"/>
            <a:ext cx="894334" cy="470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4432293" y="1759009"/>
            <a:ext cx="894334" cy="470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81585" y="2620710"/>
            <a:ext cx="894334" cy="470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81585" y="3465319"/>
            <a:ext cx="894334" cy="470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353957" y="4321323"/>
            <a:ext cx="894334" cy="470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3045026" y="5191570"/>
            <a:ext cx="894334" cy="470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5026" y="6044725"/>
            <a:ext cx="894334" cy="470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8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684213" y="620713"/>
            <a:ext cx="6983412" cy="898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300 x 2.5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30 x 2.5 =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2.5 x 3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33 x 2.5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16.5 x 2.5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1.65 x 2.5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4.125 ÷ 2.5 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4FC40A-91CF-48BC-8F78-E56F7BDEBF2C}"/>
              </a:ext>
            </a:extLst>
          </p:cNvPr>
          <p:cNvSpPr txBox="1"/>
          <p:nvPr/>
        </p:nvSpPr>
        <p:spPr>
          <a:xfrm>
            <a:off x="282011" y="13097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</p:spTree>
    <p:extLst>
      <p:ext uri="{BB962C8B-B14F-4D97-AF65-F5344CB8AC3E}">
        <p14:creationId xmlns:p14="http://schemas.microsoft.com/office/powerpoint/2010/main" val="250059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684213" y="620713"/>
            <a:ext cx="6983412" cy="898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300 x 2.5 =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750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30 x 2.5 =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75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2.5 x 3 = 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7.5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33 x 2.5 = 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82.5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16.5 x 2.5 = 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41.25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1.65 x 2.5 =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4.125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4.125 ÷ 2.5 = 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1.65</a:t>
            </a: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E4852F-6305-4F51-9B2A-7024F32CBD73}"/>
              </a:ext>
            </a:extLst>
          </p:cNvPr>
          <p:cNvSpPr txBox="1"/>
          <p:nvPr/>
        </p:nvSpPr>
        <p:spPr>
          <a:xfrm>
            <a:off x="282011" y="181176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</p:spTree>
    <p:extLst>
      <p:ext uri="{BB962C8B-B14F-4D97-AF65-F5344CB8AC3E}">
        <p14:creationId xmlns:p14="http://schemas.microsoft.com/office/powerpoint/2010/main" val="27845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252</Words>
  <Application>Microsoft Office PowerPoint</Application>
  <PresentationFormat>On-screen Show (4:3)</PresentationFormat>
  <Paragraphs>101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Decimals:  Multiplying by 2.5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2018-07-27T08:29:56Z</dcterms:modified>
</cp:coreProperties>
</file>