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34" r:id="rId3"/>
    <p:sldId id="335" r:id="rId4"/>
    <p:sldId id="336" r:id="rId5"/>
    <p:sldId id="33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58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6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 or divide by 0.5?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7B58D7F7-BBB0-4CD3-A728-B8CA6825CA27}"/>
              </a:ext>
            </a:extLst>
          </p:cNvPr>
          <p:cNvGrpSpPr>
            <a:grpSpLocks/>
          </p:cNvGrpSpPr>
          <p:nvPr/>
        </p:nvGrpSpPr>
        <p:grpSpPr bwMode="auto">
          <a:xfrm>
            <a:off x="2600637" y="4103813"/>
            <a:ext cx="8497888" cy="523220"/>
            <a:chOff x="395536" y="1484784"/>
            <a:chExt cx="8496944" cy="522883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E795EAA3-3F50-4E68-A6EF-C0B35040E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522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16          ÷ / 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3B137E-C5B4-470B-BC8D-CC2F80626139}"/>
                </a:ext>
              </a:extLst>
            </p:cNvPr>
            <p:cNvSpPr/>
            <p:nvPr/>
          </p:nvSpPr>
          <p:spPr>
            <a:xfrm>
              <a:off x="809965" y="1539775"/>
              <a:ext cx="423780" cy="467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9">
            <a:extLst>
              <a:ext uri="{FF2B5EF4-FFF2-40B4-BE49-F238E27FC236}">
                <a16:creationId xmlns:a16="http://schemas.microsoft.com/office/drawing/2014/main" id="{E7CD934F-6955-4B87-AC24-ECC9BF2C95CD}"/>
              </a:ext>
            </a:extLst>
          </p:cNvPr>
          <p:cNvGrpSpPr>
            <a:grpSpLocks/>
          </p:cNvGrpSpPr>
          <p:nvPr/>
        </p:nvGrpSpPr>
        <p:grpSpPr bwMode="auto">
          <a:xfrm>
            <a:off x="2600637" y="4873324"/>
            <a:ext cx="8497888" cy="523220"/>
            <a:chOff x="395536" y="1484784"/>
            <a:chExt cx="8496944" cy="522883"/>
          </a:xfrm>
        </p:grpSpPr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88A3BB6F-0E1E-40EA-9277-3A12B06CA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522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4          ÷ / x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177AC0C-DEA8-4F1E-9E43-A12087C5FEA1}"/>
                </a:ext>
              </a:extLst>
            </p:cNvPr>
            <p:cNvSpPr/>
            <p:nvPr/>
          </p:nvSpPr>
          <p:spPr>
            <a:xfrm>
              <a:off x="809965" y="1539775"/>
              <a:ext cx="423780" cy="467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395288" y="333375"/>
            <a:ext cx="8497887" cy="768350"/>
            <a:chOff x="395536" y="1484784"/>
            <a:chExt cx="8496944" cy="769441"/>
          </a:xfrm>
        </p:grpSpPr>
        <p:sp>
          <p:nvSpPr>
            <p:cNvPr id="6162" name="Rectangle 3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80       0.5 = 40           ÷ / 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7610" y="1586528"/>
              <a:ext cx="576199" cy="6359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395288" y="1254125"/>
            <a:ext cx="8497887" cy="769938"/>
            <a:chOff x="395536" y="1484784"/>
            <a:chExt cx="8496944" cy="769441"/>
          </a:xfrm>
        </p:grpSpPr>
        <p:sp>
          <p:nvSpPr>
            <p:cNvPr id="6160" name="Rectangle 7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80       0.5 = 160        ÷ / 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87610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395288" y="2144713"/>
            <a:ext cx="8497888" cy="769937"/>
            <a:chOff x="395536" y="1484784"/>
            <a:chExt cx="8496944" cy="769441"/>
          </a:xfrm>
        </p:grpSpPr>
        <p:sp>
          <p:nvSpPr>
            <p:cNvPr id="6158" name="Rectangle 10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16          ÷ / x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10" y="1586319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9" name="Group 13"/>
          <p:cNvGrpSpPr>
            <a:grpSpLocks/>
          </p:cNvGrpSpPr>
          <p:nvPr/>
        </p:nvGrpSpPr>
        <p:grpSpPr bwMode="auto">
          <a:xfrm>
            <a:off x="395288" y="3035300"/>
            <a:ext cx="8497887" cy="769938"/>
            <a:chOff x="395536" y="1484784"/>
            <a:chExt cx="8496944" cy="769441"/>
          </a:xfrm>
        </p:grpSpPr>
        <p:sp>
          <p:nvSpPr>
            <p:cNvPr id="6156" name="Rectangle 14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4            ÷ / 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610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50" name="Rectangle 17"/>
          <p:cNvSpPr>
            <a:spLocks noChangeArrowheads="1"/>
          </p:cNvSpPr>
          <p:nvPr/>
        </p:nvSpPr>
        <p:spPr bwMode="auto">
          <a:xfrm>
            <a:off x="165100" y="4041775"/>
            <a:ext cx="890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0.8       0.5 = 1.6          ÷ / 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87450" y="4108450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2" name="Rectangle 20"/>
          <p:cNvSpPr>
            <a:spLocks noChangeArrowheads="1"/>
          </p:cNvSpPr>
          <p:nvPr/>
        </p:nvSpPr>
        <p:spPr bwMode="auto">
          <a:xfrm>
            <a:off x="239713" y="5027613"/>
            <a:ext cx="89042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0.08       0.5 = 0.16          ÷ / 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52563" y="5094288"/>
            <a:ext cx="603250" cy="636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4" name="Rectangle 22"/>
          <p:cNvSpPr>
            <a:spLocks noChangeArrowheads="1"/>
          </p:cNvSpPr>
          <p:nvPr/>
        </p:nvSpPr>
        <p:spPr bwMode="auto">
          <a:xfrm>
            <a:off x="239713" y="5808663"/>
            <a:ext cx="890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0.08       0.5 = 0.04          ÷ / 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2563" y="5873750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23"/>
          <p:cNvSpPr txBox="1">
            <a:spLocks noChangeArrowheads="1"/>
          </p:cNvSpPr>
          <p:nvPr/>
        </p:nvSpPr>
        <p:spPr bwMode="auto">
          <a:xfrm rot="5400000">
            <a:off x="7976394" y="5699020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14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395288" y="333375"/>
            <a:ext cx="8497887" cy="768350"/>
            <a:chOff x="395536" y="1484784"/>
            <a:chExt cx="8496944" cy="769441"/>
          </a:xfrm>
        </p:grpSpPr>
        <p:sp>
          <p:nvSpPr>
            <p:cNvPr id="6162" name="Rectangle 3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80       0.5 = 40           ÷ / 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7610" y="1586528"/>
              <a:ext cx="576199" cy="6359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395288" y="1254125"/>
            <a:ext cx="8497887" cy="769938"/>
            <a:chOff x="395536" y="1484784"/>
            <a:chExt cx="8496944" cy="769441"/>
          </a:xfrm>
        </p:grpSpPr>
        <p:sp>
          <p:nvSpPr>
            <p:cNvPr id="6160" name="Rectangle 7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80       0.5 = 160        ÷ / 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87610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395288" y="2144713"/>
            <a:ext cx="8497887" cy="769937"/>
            <a:chOff x="395536" y="1484784"/>
            <a:chExt cx="8496944" cy="769441"/>
          </a:xfrm>
        </p:grpSpPr>
        <p:sp>
          <p:nvSpPr>
            <p:cNvPr id="6158" name="Rectangle 10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16          ÷ / x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10" y="1586319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49" name="Group 13"/>
          <p:cNvGrpSpPr>
            <a:grpSpLocks/>
          </p:cNvGrpSpPr>
          <p:nvPr/>
        </p:nvGrpSpPr>
        <p:grpSpPr bwMode="auto">
          <a:xfrm>
            <a:off x="395288" y="3035300"/>
            <a:ext cx="8497887" cy="769938"/>
            <a:chOff x="395536" y="1484784"/>
            <a:chExt cx="8496944" cy="769441"/>
          </a:xfrm>
        </p:grpSpPr>
        <p:sp>
          <p:nvSpPr>
            <p:cNvPr id="6156" name="Rectangle 14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8          0.5 = 4            ÷ / 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610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150" name="Rectangle 17"/>
          <p:cNvSpPr>
            <a:spLocks noChangeArrowheads="1"/>
          </p:cNvSpPr>
          <p:nvPr/>
        </p:nvSpPr>
        <p:spPr bwMode="auto">
          <a:xfrm>
            <a:off x="165100" y="4041775"/>
            <a:ext cx="890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0.8       0.5 = 1.6          ÷ / 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87450" y="4108450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2" name="Rectangle 20"/>
          <p:cNvSpPr>
            <a:spLocks noChangeArrowheads="1"/>
          </p:cNvSpPr>
          <p:nvPr/>
        </p:nvSpPr>
        <p:spPr bwMode="auto">
          <a:xfrm>
            <a:off x="239713" y="5027613"/>
            <a:ext cx="89042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0.08       0.5 = 0.16          ÷ / 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52563" y="5094288"/>
            <a:ext cx="603250" cy="636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4" name="Rectangle 22"/>
          <p:cNvSpPr>
            <a:spLocks noChangeArrowheads="1"/>
          </p:cNvSpPr>
          <p:nvPr/>
        </p:nvSpPr>
        <p:spPr bwMode="auto">
          <a:xfrm>
            <a:off x="239713" y="5808663"/>
            <a:ext cx="890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0.08       0.5 = 0.04          ÷ / 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2563" y="5873750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9312" y="478257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853795" y="1399801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894051" y="2290388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650299" y="3211498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53794" y="4196602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92149" y="5181706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88654" y="5975890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83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/>
          <p:cNvGrpSpPr>
            <a:grpSpLocks/>
          </p:cNvGrpSpPr>
          <p:nvPr/>
        </p:nvGrpSpPr>
        <p:grpSpPr bwMode="auto">
          <a:xfrm>
            <a:off x="395288" y="581850"/>
            <a:ext cx="8497887" cy="768350"/>
            <a:chOff x="395536" y="1484784"/>
            <a:chExt cx="8496944" cy="769441"/>
          </a:xfrm>
        </p:grpSpPr>
        <p:sp>
          <p:nvSpPr>
            <p:cNvPr id="7187" name="Rectangle 3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       0.5 = 45           ÷ / 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7610" y="1586528"/>
              <a:ext cx="576199" cy="6359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1" name="Group 6"/>
          <p:cNvGrpSpPr>
            <a:grpSpLocks/>
          </p:cNvGrpSpPr>
          <p:nvPr/>
        </p:nvGrpSpPr>
        <p:grpSpPr bwMode="auto">
          <a:xfrm>
            <a:off x="395288" y="1502600"/>
            <a:ext cx="8497887" cy="769938"/>
            <a:chOff x="395536" y="1484784"/>
            <a:chExt cx="8496944" cy="769441"/>
          </a:xfrm>
        </p:grpSpPr>
        <p:sp>
          <p:nvSpPr>
            <p:cNvPr id="7185" name="Rectangle 7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900       0.5 = 450        ÷ / 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89202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395288" y="2393188"/>
            <a:ext cx="8497887" cy="769937"/>
            <a:chOff x="395536" y="1484784"/>
            <a:chExt cx="8496944" cy="769441"/>
          </a:xfrm>
        </p:grpSpPr>
        <p:sp>
          <p:nvSpPr>
            <p:cNvPr id="7183" name="Rectangle 10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900        0.5 = 1800          ÷ / x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68568" y="1586319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395288" y="3283775"/>
            <a:ext cx="8497887" cy="769938"/>
            <a:chOff x="395536" y="1484784"/>
            <a:chExt cx="8496944" cy="769441"/>
          </a:xfrm>
        </p:grpSpPr>
        <p:sp>
          <p:nvSpPr>
            <p:cNvPr id="7181" name="Rectangle 14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450        0.5 = 900            ÷ / 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68568" y="1551416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165100" y="4290250"/>
            <a:ext cx="890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450        0.5 = 225          ÷ / 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50963" y="4356925"/>
            <a:ext cx="604837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239713" y="5276088"/>
            <a:ext cx="89042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4.5         0.5 = 9          ÷ / 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52563" y="5342763"/>
            <a:ext cx="603250" cy="636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8" name="Rectangle 22"/>
          <p:cNvSpPr>
            <a:spLocks noChangeArrowheads="1"/>
          </p:cNvSpPr>
          <p:nvPr/>
        </p:nvSpPr>
        <p:spPr bwMode="auto">
          <a:xfrm>
            <a:off x="239713" y="6057138"/>
            <a:ext cx="890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45          0.5 = 90          ÷ / 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2563" y="6122225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A1B64A-875B-4052-B889-AA0CE79E9C85}"/>
              </a:ext>
            </a:extLst>
          </p:cNvPr>
          <p:cNvSpPr txBox="1"/>
          <p:nvPr/>
        </p:nvSpPr>
        <p:spPr>
          <a:xfrm>
            <a:off x="395288" y="-18108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301622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5"/>
          <p:cNvGrpSpPr>
            <a:grpSpLocks/>
          </p:cNvGrpSpPr>
          <p:nvPr/>
        </p:nvGrpSpPr>
        <p:grpSpPr bwMode="auto">
          <a:xfrm>
            <a:off x="395288" y="532155"/>
            <a:ext cx="8497887" cy="768350"/>
            <a:chOff x="395536" y="1484784"/>
            <a:chExt cx="8496944" cy="769441"/>
          </a:xfrm>
        </p:grpSpPr>
        <p:sp>
          <p:nvSpPr>
            <p:cNvPr id="7187" name="Rectangle 3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       0.5 = 45           ÷ / 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7610" y="1586528"/>
              <a:ext cx="576199" cy="6359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1" name="Group 6"/>
          <p:cNvGrpSpPr>
            <a:grpSpLocks/>
          </p:cNvGrpSpPr>
          <p:nvPr/>
        </p:nvGrpSpPr>
        <p:grpSpPr bwMode="auto">
          <a:xfrm>
            <a:off x="395288" y="1452905"/>
            <a:ext cx="8497887" cy="769938"/>
            <a:chOff x="395536" y="1484784"/>
            <a:chExt cx="8496944" cy="769441"/>
          </a:xfrm>
        </p:grpSpPr>
        <p:sp>
          <p:nvSpPr>
            <p:cNvPr id="7185" name="Rectangle 7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900       0.5 = 450        ÷ / x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89202" y="1586318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395288" y="2343493"/>
            <a:ext cx="8497887" cy="769937"/>
            <a:chOff x="395536" y="1484784"/>
            <a:chExt cx="8496944" cy="769441"/>
          </a:xfrm>
        </p:grpSpPr>
        <p:sp>
          <p:nvSpPr>
            <p:cNvPr id="7183" name="Rectangle 10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900        0.5 = 1800          ÷ / x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68568" y="1586319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395288" y="3234080"/>
            <a:ext cx="8497887" cy="769938"/>
            <a:chOff x="395536" y="1484784"/>
            <a:chExt cx="8496944" cy="769441"/>
          </a:xfrm>
        </p:grpSpPr>
        <p:sp>
          <p:nvSpPr>
            <p:cNvPr id="7181" name="Rectangle 14"/>
            <p:cNvSpPr>
              <a:spLocks noChangeArrowheads="1"/>
            </p:cNvSpPr>
            <p:nvPr/>
          </p:nvSpPr>
          <p:spPr bwMode="auto">
            <a:xfrm>
              <a:off x="395536" y="1484784"/>
              <a:ext cx="849694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450        0.5 = 900            ÷ / x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68568" y="1551416"/>
              <a:ext cx="576199" cy="6361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165100" y="4240555"/>
            <a:ext cx="890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450        0.5 = 225          ÷ / 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50963" y="4307230"/>
            <a:ext cx="604837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239713" y="5226393"/>
            <a:ext cx="89042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4.5         0.5 = 9          ÷ / 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52563" y="5293068"/>
            <a:ext cx="603250" cy="636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8" name="Rectangle 22"/>
          <p:cNvSpPr>
            <a:spLocks noChangeArrowheads="1"/>
          </p:cNvSpPr>
          <p:nvPr/>
        </p:nvSpPr>
        <p:spPr bwMode="auto">
          <a:xfrm>
            <a:off x="239713" y="6007443"/>
            <a:ext cx="8904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45          0.5 = 90          ÷ / 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52563" y="6072530"/>
            <a:ext cx="603250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89602" y="4419046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53811" y="3392442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53808" y="2489168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883212" y="1631815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702051" y="720319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64654" y="5381219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011945" y="6116606"/>
            <a:ext cx="638355" cy="548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B00361-7877-46FC-AEFB-B294DBB6322E}"/>
              </a:ext>
            </a:extLst>
          </p:cNvPr>
          <p:cNvSpPr txBox="1"/>
          <p:nvPr/>
        </p:nvSpPr>
        <p:spPr>
          <a:xfrm>
            <a:off x="395288" y="-18108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285412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244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Decimals:  Multiply or divide by 0.5?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2018-07-27T08:27:40Z</dcterms:modified>
</cp:coreProperties>
</file>