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61" r:id="rId2"/>
    <p:sldId id="362" r:id="rId3"/>
    <p:sldId id="363" r:id="rId4"/>
    <p:sldId id="364" r:id="rId5"/>
    <p:sldId id="3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25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3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" y="422865"/>
            <a:ext cx="8959847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 or dividing an integer by a fraction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p:sp>
        <p:nvSpPr>
          <p:cNvPr id="15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8B7CE03-FD51-4E97-B082-0422CCF6FC06}"/>
                  </a:ext>
                </a:extLst>
              </p:cNvPr>
              <p:cNvSpPr/>
              <p:nvPr/>
            </p:nvSpPr>
            <p:spPr>
              <a:xfrm>
                <a:off x="2167228" y="3681283"/>
                <a:ext cx="4809541" cy="24989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box>
                        <m:box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6 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6 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8B7CE03-FD51-4E97-B082-0422CCF6FC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228" y="3681283"/>
                <a:ext cx="4809541" cy="24989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00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47664" y="260648"/>
          <a:ext cx="6096000" cy="6232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Will</a:t>
                      </a:r>
                      <a:r>
                        <a:rPr lang="en-GB" baseline="0" dirty="0"/>
                        <a:t> the end value be…? (tick)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Start</a:t>
                      </a:r>
                      <a:r>
                        <a:rPr lang="en-GB" baseline="0" dirty="0"/>
                        <a:t> value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Smaller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same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142697" r="-300000" b="-91236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240000" r="-300000" b="-80222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340000" r="-300000" b="-70222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2"/>
                      <a:stretch>
                        <a:fillRect l="-100500" t="-435165" r="-300000" b="-5945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541111" r="-300000" b="-50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641111" r="-300000" b="-40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741111" r="-300000" b="-30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841111" r="-300000" b="-20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87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941111" r="-300000" b="-10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87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1041111" r="-300000" b="-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400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47664" y="260648"/>
          <a:ext cx="6096000" cy="6232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Will</a:t>
                      </a:r>
                      <a:r>
                        <a:rPr lang="en-GB" baseline="0" dirty="0"/>
                        <a:t> the end value be…? (tick)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Start</a:t>
                      </a:r>
                      <a:r>
                        <a:rPr lang="en-GB" baseline="0" dirty="0"/>
                        <a:t> value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Smaller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The same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142697" r="-300000" b="-91236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0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240000" r="-300000" b="-80222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340000" r="-300000" b="-70222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435165" r="-300000" b="-5945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541111" r="-300000" b="-50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641111" r="-300000" b="-40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741111" r="-300000" b="-30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959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841111" r="-300000" b="-20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87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941111" r="-300000" b="-10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87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 rotWithShape="1">
                      <a:blip r:embed="rId2"/>
                      <a:stretch>
                        <a:fillRect l="-100500" t="-1041111" r="-300000" b="-111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966" y="1037014"/>
            <a:ext cx="583406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283" y="1613276"/>
            <a:ext cx="583406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283" y="2189538"/>
            <a:ext cx="583406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966" y="2724286"/>
            <a:ext cx="583406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966" y="3259034"/>
            <a:ext cx="583406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82" y="3793782"/>
            <a:ext cx="583406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398" y="4328530"/>
            <a:ext cx="583406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398" y="4863278"/>
            <a:ext cx="583406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297" y="5458411"/>
            <a:ext cx="583406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82" y="5993159"/>
            <a:ext cx="583406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70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972" y="668999"/>
            <a:ext cx="3384376" cy="672498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116013" y="819150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1116013" y="1628775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116013" y="2492375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1116013" y="3429000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1116013" y="4221163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1116013" y="5157788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6" name="TextBox 10"/>
          <p:cNvSpPr txBox="1">
            <a:spLocks noChangeArrowheads="1"/>
          </p:cNvSpPr>
          <p:nvPr/>
        </p:nvSpPr>
        <p:spPr bwMode="auto">
          <a:xfrm>
            <a:off x="1116013" y="6092825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99992" y="818825"/>
            <a:ext cx="3384376" cy="681334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9228" name="TextBox 19"/>
          <p:cNvSpPr txBox="1">
            <a:spLocks noChangeArrowheads="1"/>
          </p:cNvSpPr>
          <p:nvPr/>
        </p:nvSpPr>
        <p:spPr bwMode="auto">
          <a:xfrm>
            <a:off x="5568950" y="968375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9" name="TextBox 20"/>
          <p:cNvSpPr txBox="1">
            <a:spLocks noChangeArrowheads="1"/>
          </p:cNvSpPr>
          <p:nvPr/>
        </p:nvSpPr>
        <p:spPr bwMode="auto">
          <a:xfrm>
            <a:off x="5568950" y="1778000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30" name="TextBox 21"/>
          <p:cNvSpPr txBox="1">
            <a:spLocks noChangeArrowheads="1"/>
          </p:cNvSpPr>
          <p:nvPr/>
        </p:nvSpPr>
        <p:spPr bwMode="auto">
          <a:xfrm>
            <a:off x="5568950" y="2643188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31" name="TextBox 22"/>
          <p:cNvSpPr txBox="1">
            <a:spLocks noChangeArrowheads="1"/>
          </p:cNvSpPr>
          <p:nvPr/>
        </p:nvSpPr>
        <p:spPr bwMode="auto">
          <a:xfrm>
            <a:off x="5568950" y="3578225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32" name="TextBox 23"/>
          <p:cNvSpPr txBox="1">
            <a:spLocks noChangeArrowheads="1"/>
          </p:cNvSpPr>
          <p:nvPr/>
        </p:nvSpPr>
        <p:spPr bwMode="auto">
          <a:xfrm>
            <a:off x="5568950" y="4370388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33" name="TextBox 24"/>
          <p:cNvSpPr txBox="1">
            <a:spLocks noChangeArrowheads="1"/>
          </p:cNvSpPr>
          <p:nvPr/>
        </p:nvSpPr>
        <p:spPr bwMode="auto">
          <a:xfrm>
            <a:off x="5568950" y="5307013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34" name="TextBox 25"/>
          <p:cNvSpPr txBox="1">
            <a:spLocks noChangeArrowheads="1"/>
          </p:cNvSpPr>
          <p:nvPr/>
        </p:nvSpPr>
        <p:spPr bwMode="auto">
          <a:xfrm>
            <a:off x="5568950" y="6243638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951874-C35F-4ED7-8330-0A7CF7F00951}"/>
              </a:ext>
            </a:extLst>
          </p:cNvPr>
          <p:cNvSpPr txBox="1"/>
          <p:nvPr/>
        </p:nvSpPr>
        <p:spPr>
          <a:xfrm>
            <a:off x="388580" y="86667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</p:spTree>
    <p:extLst>
      <p:ext uri="{BB962C8B-B14F-4D97-AF65-F5344CB8AC3E}">
        <p14:creationId xmlns:p14="http://schemas.microsoft.com/office/powerpoint/2010/main" val="353141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972" y="668999"/>
            <a:ext cx="3384376" cy="672498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116013" y="819150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1116013" y="1628775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116013" y="2492375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1116013" y="3429000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1116013" y="4221163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1116013" y="5157788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6" name="TextBox 10"/>
          <p:cNvSpPr txBox="1">
            <a:spLocks noChangeArrowheads="1"/>
          </p:cNvSpPr>
          <p:nvPr/>
        </p:nvSpPr>
        <p:spPr bwMode="auto">
          <a:xfrm>
            <a:off x="1116013" y="6092825"/>
            <a:ext cx="2951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99992" y="818825"/>
            <a:ext cx="3384376" cy="681334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sp>
        <p:nvSpPr>
          <p:cNvPr id="9228" name="TextBox 19"/>
          <p:cNvSpPr txBox="1">
            <a:spLocks noChangeArrowheads="1"/>
          </p:cNvSpPr>
          <p:nvPr/>
        </p:nvSpPr>
        <p:spPr bwMode="auto">
          <a:xfrm>
            <a:off x="5568950" y="968375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29" name="TextBox 20"/>
          <p:cNvSpPr txBox="1">
            <a:spLocks noChangeArrowheads="1"/>
          </p:cNvSpPr>
          <p:nvPr/>
        </p:nvSpPr>
        <p:spPr bwMode="auto">
          <a:xfrm>
            <a:off x="5568950" y="1778000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30" name="TextBox 21"/>
          <p:cNvSpPr txBox="1">
            <a:spLocks noChangeArrowheads="1"/>
          </p:cNvSpPr>
          <p:nvPr/>
        </p:nvSpPr>
        <p:spPr bwMode="auto">
          <a:xfrm>
            <a:off x="5568950" y="2643188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31" name="TextBox 22"/>
          <p:cNvSpPr txBox="1">
            <a:spLocks noChangeArrowheads="1"/>
          </p:cNvSpPr>
          <p:nvPr/>
        </p:nvSpPr>
        <p:spPr bwMode="auto">
          <a:xfrm>
            <a:off x="5568950" y="3578225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32" name="TextBox 23"/>
          <p:cNvSpPr txBox="1">
            <a:spLocks noChangeArrowheads="1"/>
          </p:cNvSpPr>
          <p:nvPr/>
        </p:nvSpPr>
        <p:spPr bwMode="auto">
          <a:xfrm>
            <a:off x="5568950" y="4370388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33" name="TextBox 24"/>
          <p:cNvSpPr txBox="1">
            <a:spLocks noChangeArrowheads="1"/>
          </p:cNvSpPr>
          <p:nvPr/>
        </p:nvSpPr>
        <p:spPr bwMode="auto">
          <a:xfrm>
            <a:off x="5568950" y="5307013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9234" name="TextBox 25"/>
          <p:cNvSpPr txBox="1">
            <a:spLocks noChangeArrowheads="1"/>
          </p:cNvSpPr>
          <p:nvPr/>
        </p:nvSpPr>
        <p:spPr bwMode="auto">
          <a:xfrm>
            <a:off x="5568950" y="6243638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Greater   Smaller   The Same</a:t>
            </a:r>
          </a:p>
        </p:txBody>
      </p:sp>
      <p:sp>
        <p:nvSpPr>
          <p:cNvPr id="2" name="Oval 1"/>
          <p:cNvSpPr/>
          <p:nvPr/>
        </p:nvSpPr>
        <p:spPr>
          <a:xfrm>
            <a:off x="1820173" y="778700"/>
            <a:ext cx="698739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820172" y="1583563"/>
            <a:ext cx="698739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121434" y="2492375"/>
            <a:ext cx="698739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820171" y="3391248"/>
            <a:ext cx="698739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121434" y="4221163"/>
            <a:ext cx="698739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556621" y="5117338"/>
            <a:ext cx="698739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535343" y="6052376"/>
            <a:ext cx="698739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568950" y="968375"/>
            <a:ext cx="698739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267689" y="1737550"/>
            <a:ext cx="698739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568949" y="2605913"/>
            <a:ext cx="698739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67688" y="3542538"/>
            <a:ext cx="698739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966426" y="4334701"/>
            <a:ext cx="771468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966428" y="5307013"/>
            <a:ext cx="771468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231323" y="6211602"/>
            <a:ext cx="771468" cy="3888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DC1B5B-D05A-4D41-B25C-3206CE6388F1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</p:spTree>
    <p:extLst>
      <p:ext uri="{BB962C8B-B14F-4D97-AF65-F5344CB8AC3E}">
        <p14:creationId xmlns:p14="http://schemas.microsoft.com/office/powerpoint/2010/main" val="1343449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2098</TotalTime>
  <Words>212</Words>
  <Application>Microsoft Office PowerPoint</Application>
  <PresentationFormat>On-screen Show (4:3)</PresentationFormat>
  <Paragraphs>83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Fractions: Multiplying or dividing an integer by a fraction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2018-07-27T09:18:22Z</dcterms:modified>
</cp:coreProperties>
</file>